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82" r:id="rId7"/>
    <p:sldId id="262" r:id="rId8"/>
    <p:sldId id="265" r:id="rId9"/>
    <p:sldId id="275" r:id="rId10"/>
    <p:sldId id="271" r:id="rId11"/>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2" d="100"/>
          <a:sy n="42" d="100"/>
        </p:scale>
        <p:origin x="780" y="4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sz="3500" b="1" i="0">
                <a:solidFill>
                  <a:srgbClr val="1736B1"/>
                </a:solidFill>
                <a:latin typeface="Trebuchet MS"/>
                <a:cs typeface="Trebuchet MS"/>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sz="3500" b="1" i="0">
                <a:solidFill>
                  <a:srgbClr val="A066CB"/>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1/31/2023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500" b="1" i="0">
                <a:solidFill>
                  <a:srgbClr val="1736B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sz="3500" b="1" i="0">
                <a:solidFill>
                  <a:srgbClr val="A066CB"/>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1/31/2023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500" b="1" i="0">
                <a:solidFill>
                  <a:srgbClr val="1736B1"/>
                </a:solidFill>
                <a:latin typeface="Trebuchet MS"/>
                <a:cs typeface="Trebuchet MS"/>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1/31/2023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500" b="1" i="0">
                <a:solidFill>
                  <a:srgbClr val="1736B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1/31/2023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1/31/2023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016000" y="923958"/>
            <a:ext cx="16256000" cy="1549400"/>
          </a:xfrm>
          <a:prstGeom prst="rect">
            <a:avLst/>
          </a:prstGeom>
        </p:spPr>
        <p:txBody>
          <a:bodyPr wrap="square" lIns="0" tIns="0" rIns="0" bIns="0">
            <a:spAutoFit/>
          </a:bodyPr>
          <a:lstStyle>
            <a:lvl1pPr>
              <a:defRPr sz="3500" b="1" i="0">
                <a:solidFill>
                  <a:srgbClr val="1736B1"/>
                </a:solidFill>
                <a:latin typeface="Trebuchet MS"/>
                <a:cs typeface="Trebuchet MS"/>
              </a:defRPr>
            </a:lvl1pPr>
          </a:lstStyle>
          <a:p>
            <a:endParaRPr/>
          </a:p>
        </p:txBody>
      </p:sp>
      <p:sp>
        <p:nvSpPr>
          <p:cNvPr id="3" name="Holder 3"/>
          <p:cNvSpPr>
            <a:spLocks noGrp="1"/>
          </p:cNvSpPr>
          <p:nvPr>
            <p:ph type="body" idx="1"/>
          </p:nvPr>
        </p:nvSpPr>
        <p:spPr>
          <a:xfrm>
            <a:off x="8087738" y="4905441"/>
            <a:ext cx="7792084" cy="3764915"/>
          </a:xfrm>
          <a:prstGeom prst="rect">
            <a:avLst/>
          </a:prstGeom>
        </p:spPr>
        <p:txBody>
          <a:bodyPr wrap="square" lIns="0" tIns="0" rIns="0" bIns="0">
            <a:spAutoFit/>
          </a:bodyPr>
          <a:lstStyle>
            <a:lvl1pPr>
              <a:defRPr sz="3500" b="1" i="0">
                <a:solidFill>
                  <a:srgbClr val="A066CB"/>
                </a:solidFill>
                <a:latin typeface="Trebuchet MS"/>
                <a:cs typeface="Trebuchet MS"/>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1/31/2023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ocs.google.com/spreadsheets/d/1DUF2isFWsqVSYhbaACYtbgcLi_YjDqpE3GLQIVgkKQg/edit#gid%3D69851113"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2" cstate="print"/>
            <a:stretch>
              <a:fillRect/>
            </a:stretch>
          </p:blipFill>
          <p:spPr>
            <a:xfrm>
              <a:off x="0" y="0"/>
              <a:ext cx="18287999" cy="10286999"/>
            </a:xfrm>
            <a:prstGeom prst="rect">
              <a:avLst/>
            </a:prstGeom>
          </p:spPr>
        </p:pic>
        <p:sp>
          <p:nvSpPr>
            <p:cNvPr id="4" name="object 4"/>
            <p:cNvSpPr/>
            <p:nvPr/>
          </p:nvSpPr>
          <p:spPr>
            <a:xfrm>
              <a:off x="0" y="0"/>
              <a:ext cx="6249035" cy="1820545"/>
            </a:xfrm>
            <a:custGeom>
              <a:avLst/>
              <a:gdLst/>
              <a:ahLst/>
              <a:cxnLst/>
              <a:rect l="l" t="t" r="r" b="b"/>
              <a:pathLst>
                <a:path w="6249035" h="1820545">
                  <a:moveTo>
                    <a:pt x="5197890" y="1820386"/>
                  </a:moveTo>
                  <a:lnTo>
                    <a:pt x="0" y="1820386"/>
                  </a:lnTo>
                  <a:lnTo>
                    <a:pt x="0" y="0"/>
                  </a:lnTo>
                  <a:lnTo>
                    <a:pt x="6248808" y="0"/>
                  </a:lnTo>
                  <a:lnTo>
                    <a:pt x="5197890" y="1820386"/>
                  </a:lnTo>
                  <a:close/>
                </a:path>
              </a:pathLst>
            </a:custGeom>
            <a:solidFill>
              <a:srgbClr val="1736B1"/>
            </a:solidFill>
          </p:spPr>
          <p:txBody>
            <a:bodyPr wrap="square" lIns="0" tIns="0" rIns="0" bIns="0" rtlCol="0"/>
            <a:lstStyle/>
            <a:p>
              <a:endParaRPr/>
            </a:p>
          </p:txBody>
        </p:sp>
        <p:sp>
          <p:nvSpPr>
            <p:cNvPr id="5" name="object 5"/>
            <p:cNvSpPr/>
            <p:nvPr/>
          </p:nvSpPr>
          <p:spPr>
            <a:xfrm>
              <a:off x="4894533" y="3973323"/>
              <a:ext cx="13394055" cy="6313805"/>
            </a:xfrm>
            <a:custGeom>
              <a:avLst/>
              <a:gdLst/>
              <a:ahLst/>
              <a:cxnLst/>
              <a:rect l="l" t="t" r="r" b="b"/>
              <a:pathLst>
                <a:path w="13394055" h="6313805">
                  <a:moveTo>
                    <a:pt x="3644917" y="0"/>
                  </a:moveTo>
                  <a:lnTo>
                    <a:pt x="13393465" y="0"/>
                  </a:lnTo>
                  <a:lnTo>
                    <a:pt x="13393465" y="6313675"/>
                  </a:lnTo>
                  <a:lnTo>
                    <a:pt x="0" y="6313675"/>
                  </a:lnTo>
                  <a:lnTo>
                    <a:pt x="3644917" y="0"/>
                  </a:lnTo>
                  <a:close/>
                </a:path>
              </a:pathLst>
            </a:custGeom>
            <a:solidFill>
              <a:srgbClr val="A066CB"/>
            </a:solidFill>
          </p:spPr>
          <p:txBody>
            <a:bodyPr wrap="square" lIns="0" tIns="0" rIns="0" bIns="0" rtlCol="0"/>
            <a:lstStyle/>
            <a:p>
              <a:endParaRPr/>
            </a:p>
          </p:txBody>
        </p:sp>
      </p:grpSp>
      <p:sp>
        <p:nvSpPr>
          <p:cNvPr id="6" name="object 6"/>
          <p:cNvSpPr txBox="1"/>
          <p:nvPr/>
        </p:nvSpPr>
        <p:spPr>
          <a:xfrm>
            <a:off x="8143749" y="5295900"/>
            <a:ext cx="9128760" cy="3148939"/>
          </a:xfrm>
          <a:prstGeom prst="rect">
            <a:avLst/>
          </a:prstGeom>
        </p:spPr>
        <p:txBody>
          <a:bodyPr vert="horz" wrap="square" lIns="0" tIns="45085" rIns="0" bIns="0" rtlCol="0">
            <a:spAutoFit/>
          </a:bodyPr>
          <a:lstStyle/>
          <a:p>
            <a:pPr marL="12700" marR="5080" indent="2954655">
              <a:lnSpc>
                <a:spcPts val="11930"/>
              </a:lnSpc>
              <a:spcBef>
                <a:spcPts val="355"/>
              </a:spcBef>
            </a:pPr>
            <a:r>
              <a:rPr lang="en-GB" sz="10000" b="1" spc="105" dirty="0">
                <a:solidFill>
                  <a:srgbClr val="FFFFFF"/>
                </a:solidFill>
                <a:latin typeface="Trebuchet MS"/>
                <a:cs typeface="Trebuchet MS"/>
              </a:rPr>
              <a:t>HTU POS        </a:t>
            </a:r>
          </a:p>
          <a:p>
            <a:pPr marL="12700" marR="5080" indent="2954655">
              <a:lnSpc>
                <a:spcPts val="11930"/>
              </a:lnSpc>
              <a:spcBef>
                <a:spcPts val="355"/>
              </a:spcBef>
            </a:pPr>
            <a:r>
              <a:rPr lang="en-GB" sz="10000" b="1" spc="105" dirty="0">
                <a:solidFill>
                  <a:srgbClr val="FFFFFF"/>
                </a:solidFill>
                <a:latin typeface="Trebuchet MS"/>
                <a:cs typeface="Trebuchet MS"/>
              </a:rPr>
              <a:t>System</a:t>
            </a:r>
            <a:endParaRPr sz="10000" dirty="0">
              <a:latin typeface="Trebuchet MS"/>
              <a:cs typeface="Trebuchet MS"/>
            </a:endParaRPr>
          </a:p>
        </p:txBody>
      </p:sp>
      <p:sp>
        <p:nvSpPr>
          <p:cNvPr id="8" name="object 8"/>
          <p:cNvSpPr txBox="1"/>
          <p:nvPr/>
        </p:nvSpPr>
        <p:spPr>
          <a:xfrm>
            <a:off x="2266018" y="713849"/>
            <a:ext cx="2072005" cy="467359"/>
          </a:xfrm>
          <a:prstGeom prst="rect">
            <a:avLst/>
          </a:prstGeom>
        </p:spPr>
        <p:txBody>
          <a:bodyPr vert="horz" wrap="square" lIns="0" tIns="12065" rIns="0" bIns="0" rtlCol="0">
            <a:spAutoFit/>
          </a:bodyPr>
          <a:lstStyle/>
          <a:p>
            <a:pPr marL="12700">
              <a:lnSpc>
                <a:spcPct val="100000"/>
              </a:lnSpc>
              <a:spcBef>
                <a:spcPts val="95"/>
              </a:spcBef>
            </a:pPr>
            <a:r>
              <a:rPr lang="en-GB" sz="2900" b="1" spc="-35" dirty="0">
                <a:solidFill>
                  <a:srgbClr val="FFFFFF"/>
                </a:solidFill>
                <a:latin typeface="Trebuchet MS"/>
                <a:cs typeface="Trebuchet MS"/>
              </a:rPr>
              <a:t>HTU</a:t>
            </a:r>
            <a:endParaRPr sz="2900" dirty="0">
              <a:latin typeface="Trebuchet MS"/>
              <a:cs typeface="Trebuchet MS"/>
            </a:endParaRPr>
          </a:p>
        </p:txBody>
      </p:sp>
      <p:grpSp>
        <p:nvGrpSpPr>
          <p:cNvPr id="9" name="object 9"/>
          <p:cNvGrpSpPr/>
          <p:nvPr/>
        </p:nvGrpSpPr>
        <p:grpSpPr>
          <a:xfrm>
            <a:off x="995339" y="698924"/>
            <a:ext cx="990600" cy="561975"/>
            <a:chOff x="995339" y="698924"/>
            <a:chExt cx="990600" cy="561975"/>
          </a:xfrm>
        </p:grpSpPr>
        <p:sp>
          <p:nvSpPr>
            <p:cNvPr id="10" name="object 10"/>
            <p:cNvSpPr/>
            <p:nvPr/>
          </p:nvSpPr>
          <p:spPr>
            <a:xfrm>
              <a:off x="995339" y="979276"/>
              <a:ext cx="330200" cy="281940"/>
            </a:xfrm>
            <a:custGeom>
              <a:avLst/>
              <a:gdLst/>
              <a:ahLst/>
              <a:cxnLst/>
              <a:rect l="l" t="t" r="r" b="b"/>
              <a:pathLst>
                <a:path w="330200" h="281940">
                  <a:moveTo>
                    <a:pt x="249956" y="281622"/>
                  </a:moveTo>
                  <a:lnTo>
                    <a:pt x="80169" y="281622"/>
                  </a:lnTo>
                  <a:lnTo>
                    <a:pt x="0" y="143072"/>
                  </a:lnTo>
                  <a:lnTo>
                    <a:pt x="82612" y="0"/>
                  </a:lnTo>
                  <a:lnTo>
                    <a:pt x="247513" y="0"/>
                  </a:lnTo>
                  <a:lnTo>
                    <a:pt x="330114" y="143072"/>
                  </a:lnTo>
                  <a:lnTo>
                    <a:pt x="249956" y="281622"/>
                  </a:lnTo>
                  <a:close/>
                </a:path>
              </a:pathLst>
            </a:custGeom>
            <a:solidFill>
              <a:srgbClr val="86C7EC"/>
            </a:solidFill>
          </p:spPr>
          <p:txBody>
            <a:bodyPr wrap="square" lIns="0" tIns="0" rIns="0" bIns="0" rtlCol="0"/>
            <a:lstStyle/>
            <a:p>
              <a:endParaRPr/>
            </a:p>
          </p:txBody>
        </p:sp>
        <p:sp>
          <p:nvSpPr>
            <p:cNvPr id="11" name="object 11"/>
            <p:cNvSpPr/>
            <p:nvPr/>
          </p:nvSpPr>
          <p:spPr>
            <a:xfrm>
              <a:off x="1160240" y="698924"/>
              <a:ext cx="495300" cy="561975"/>
            </a:xfrm>
            <a:custGeom>
              <a:avLst/>
              <a:gdLst/>
              <a:ahLst/>
              <a:cxnLst/>
              <a:rect l="l" t="t" r="r" b="b"/>
              <a:pathLst>
                <a:path w="495300" h="561975">
                  <a:moveTo>
                    <a:pt x="415160" y="561974"/>
                  </a:moveTo>
                  <a:lnTo>
                    <a:pt x="245079" y="561974"/>
                  </a:lnTo>
                  <a:lnTo>
                    <a:pt x="113034" y="333160"/>
                  </a:lnTo>
                  <a:lnTo>
                    <a:pt x="55586" y="233673"/>
                  </a:lnTo>
                  <a:lnTo>
                    <a:pt x="0" y="137579"/>
                  </a:lnTo>
                  <a:lnTo>
                    <a:pt x="79607" y="0"/>
                  </a:lnTo>
                  <a:lnTo>
                    <a:pt x="250518" y="0"/>
                  </a:lnTo>
                  <a:lnTo>
                    <a:pt x="301515" y="88142"/>
                  </a:lnTo>
                  <a:lnTo>
                    <a:pt x="412607" y="280352"/>
                  </a:lnTo>
                  <a:lnTo>
                    <a:pt x="443123" y="333160"/>
                  </a:lnTo>
                  <a:lnTo>
                    <a:pt x="495015" y="423425"/>
                  </a:lnTo>
                  <a:lnTo>
                    <a:pt x="415160" y="561974"/>
                  </a:lnTo>
                  <a:close/>
                </a:path>
                <a:path w="495300" h="561975">
                  <a:moveTo>
                    <a:pt x="301567" y="88166"/>
                  </a:moveTo>
                  <a:close/>
                </a:path>
              </a:pathLst>
            </a:custGeom>
            <a:solidFill>
              <a:srgbClr val="FFFFFF"/>
            </a:solidFill>
          </p:spPr>
          <p:txBody>
            <a:bodyPr wrap="square" lIns="0" tIns="0" rIns="0" bIns="0" rtlCol="0"/>
            <a:lstStyle/>
            <a:p>
              <a:endParaRPr/>
            </a:p>
          </p:txBody>
        </p:sp>
        <p:sp>
          <p:nvSpPr>
            <p:cNvPr id="12" name="object 12"/>
            <p:cNvSpPr/>
            <p:nvPr/>
          </p:nvSpPr>
          <p:spPr>
            <a:xfrm>
              <a:off x="1490354" y="698924"/>
              <a:ext cx="495300" cy="561975"/>
            </a:xfrm>
            <a:custGeom>
              <a:avLst/>
              <a:gdLst/>
              <a:ahLst/>
              <a:cxnLst/>
              <a:rect l="l" t="t" r="r" b="b"/>
              <a:pathLst>
                <a:path w="495300" h="561975">
                  <a:moveTo>
                    <a:pt x="414858" y="561974"/>
                  </a:moveTo>
                  <a:lnTo>
                    <a:pt x="245070" y="561974"/>
                  </a:lnTo>
                  <a:lnTo>
                    <a:pt x="164901" y="423425"/>
                  </a:lnTo>
                  <a:lnTo>
                    <a:pt x="165153" y="423005"/>
                  </a:lnTo>
                  <a:lnTo>
                    <a:pt x="82660" y="280352"/>
                  </a:lnTo>
                  <a:lnTo>
                    <a:pt x="0" y="137579"/>
                  </a:lnTo>
                  <a:lnTo>
                    <a:pt x="79607" y="0"/>
                  </a:lnTo>
                  <a:lnTo>
                    <a:pt x="250518" y="0"/>
                  </a:lnTo>
                  <a:lnTo>
                    <a:pt x="297546" y="81281"/>
                  </a:lnTo>
                  <a:lnTo>
                    <a:pt x="297988" y="81281"/>
                  </a:lnTo>
                  <a:lnTo>
                    <a:pt x="439128" y="326096"/>
                  </a:lnTo>
                  <a:lnTo>
                    <a:pt x="438901" y="326228"/>
                  </a:lnTo>
                  <a:lnTo>
                    <a:pt x="495015" y="423425"/>
                  </a:lnTo>
                  <a:lnTo>
                    <a:pt x="414858" y="561974"/>
                  </a:lnTo>
                  <a:close/>
                </a:path>
                <a:path w="495300" h="561975">
                  <a:moveTo>
                    <a:pt x="297988" y="81281"/>
                  </a:moveTo>
                  <a:lnTo>
                    <a:pt x="297546" y="81281"/>
                  </a:lnTo>
                  <a:lnTo>
                    <a:pt x="297870" y="81077"/>
                  </a:lnTo>
                  <a:lnTo>
                    <a:pt x="297988" y="81281"/>
                  </a:lnTo>
                  <a:close/>
                </a:path>
              </a:pathLst>
            </a:custGeom>
            <a:solidFill>
              <a:srgbClr val="A066CB"/>
            </a:solidFill>
          </p:spPr>
          <p:txBody>
            <a:bodyPr wrap="square" lIns="0" tIns="0" rIns="0" bIns="0" rtlCol="0"/>
            <a:lstStyle/>
            <a:p>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1736B1"/>
          </a:solidFill>
        </p:spPr>
        <p:txBody>
          <a:bodyPr wrap="square" lIns="0" tIns="0" rIns="0" bIns="0" rtlCol="0"/>
          <a:lstStyle/>
          <a:p>
            <a:endParaRPr/>
          </a:p>
        </p:txBody>
      </p:sp>
      <p:grpSp>
        <p:nvGrpSpPr>
          <p:cNvPr id="3" name="object 3"/>
          <p:cNvGrpSpPr/>
          <p:nvPr/>
        </p:nvGrpSpPr>
        <p:grpSpPr>
          <a:xfrm>
            <a:off x="0" y="0"/>
            <a:ext cx="18288000" cy="10287000"/>
            <a:chOff x="0" y="0"/>
            <a:chExt cx="18288000" cy="10287000"/>
          </a:xfrm>
        </p:grpSpPr>
        <p:sp>
          <p:nvSpPr>
            <p:cNvPr id="4" name="object 4"/>
            <p:cNvSpPr/>
            <p:nvPr/>
          </p:nvSpPr>
          <p:spPr>
            <a:xfrm>
              <a:off x="7611606" y="2054715"/>
              <a:ext cx="10676890" cy="8232775"/>
            </a:xfrm>
            <a:custGeom>
              <a:avLst/>
              <a:gdLst/>
              <a:ahLst/>
              <a:cxnLst/>
              <a:rect l="l" t="t" r="r" b="b"/>
              <a:pathLst>
                <a:path w="10676890" h="8232775">
                  <a:moveTo>
                    <a:pt x="3848280" y="0"/>
                  </a:moveTo>
                  <a:lnTo>
                    <a:pt x="10676392" y="0"/>
                  </a:lnTo>
                  <a:lnTo>
                    <a:pt x="10676392" y="8232284"/>
                  </a:lnTo>
                  <a:lnTo>
                    <a:pt x="878961" y="8232284"/>
                  </a:lnTo>
                  <a:lnTo>
                    <a:pt x="0" y="6709758"/>
                  </a:lnTo>
                  <a:lnTo>
                    <a:pt x="0" y="6665941"/>
                  </a:lnTo>
                  <a:lnTo>
                    <a:pt x="3848280" y="0"/>
                  </a:lnTo>
                  <a:close/>
                </a:path>
              </a:pathLst>
            </a:custGeom>
            <a:solidFill>
              <a:srgbClr val="A066CB"/>
            </a:solidFill>
          </p:spPr>
          <p:txBody>
            <a:bodyPr wrap="square" lIns="0" tIns="0" rIns="0" bIns="0" rtlCol="0"/>
            <a:lstStyle/>
            <a:p>
              <a:endParaRPr/>
            </a:p>
          </p:txBody>
        </p:sp>
        <p:pic>
          <p:nvPicPr>
            <p:cNvPr id="5" name="object 5"/>
            <p:cNvPicPr/>
            <p:nvPr/>
          </p:nvPicPr>
          <p:blipFill>
            <a:blip r:embed="rId2" cstate="print"/>
            <a:stretch>
              <a:fillRect/>
            </a:stretch>
          </p:blipFill>
          <p:spPr>
            <a:xfrm>
              <a:off x="0" y="0"/>
              <a:ext cx="11435958" cy="8742633"/>
            </a:xfrm>
            <a:prstGeom prst="rect">
              <a:avLst/>
            </a:prstGeom>
          </p:spPr>
        </p:pic>
        <p:sp>
          <p:nvSpPr>
            <p:cNvPr id="6" name="object 6"/>
            <p:cNvSpPr/>
            <p:nvPr/>
          </p:nvSpPr>
          <p:spPr>
            <a:xfrm>
              <a:off x="10227643" y="0"/>
              <a:ext cx="8060690" cy="2054860"/>
            </a:xfrm>
            <a:custGeom>
              <a:avLst/>
              <a:gdLst/>
              <a:ahLst/>
              <a:cxnLst/>
              <a:rect l="l" t="t" r="r" b="b"/>
              <a:pathLst>
                <a:path w="8060690" h="2054860">
                  <a:moveTo>
                    <a:pt x="0" y="0"/>
                  </a:moveTo>
                  <a:lnTo>
                    <a:pt x="8060355" y="0"/>
                  </a:lnTo>
                  <a:lnTo>
                    <a:pt x="8060355" y="2054679"/>
                  </a:lnTo>
                  <a:lnTo>
                    <a:pt x="1186176" y="2054679"/>
                  </a:lnTo>
                  <a:lnTo>
                    <a:pt x="0" y="0"/>
                  </a:lnTo>
                  <a:close/>
                </a:path>
              </a:pathLst>
            </a:custGeom>
            <a:solidFill>
              <a:srgbClr val="FFFFFF"/>
            </a:solidFill>
          </p:spPr>
          <p:txBody>
            <a:bodyPr wrap="square" lIns="0" tIns="0" rIns="0" bIns="0" rtlCol="0"/>
            <a:lstStyle/>
            <a:p>
              <a:endParaRPr/>
            </a:p>
          </p:txBody>
        </p:sp>
        <p:sp>
          <p:nvSpPr>
            <p:cNvPr id="7" name="object 7"/>
            <p:cNvSpPr/>
            <p:nvPr/>
          </p:nvSpPr>
          <p:spPr>
            <a:xfrm>
              <a:off x="16065901" y="1026493"/>
              <a:ext cx="365125" cy="318135"/>
            </a:xfrm>
            <a:custGeom>
              <a:avLst/>
              <a:gdLst/>
              <a:ahLst/>
              <a:cxnLst/>
              <a:rect l="l" t="t" r="r" b="b"/>
              <a:pathLst>
                <a:path w="365125" h="318134">
                  <a:moveTo>
                    <a:pt x="273672" y="317605"/>
                  </a:moveTo>
                  <a:lnTo>
                    <a:pt x="91343" y="317605"/>
                  </a:lnTo>
                  <a:lnTo>
                    <a:pt x="0" y="158969"/>
                  </a:lnTo>
                  <a:lnTo>
                    <a:pt x="91343" y="0"/>
                  </a:lnTo>
                  <a:lnTo>
                    <a:pt x="273672" y="0"/>
                  </a:lnTo>
                  <a:lnTo>
                    <a:pt x="365002" y="158969"/>
                  </a:lnTo>
                  <a:lnTo>
                    <a:pt x="273672" y="317605"/>
                  </a:lnTo>
                  <a:close/>
                </a:path>
              </a:pathLst>
            </a:custGeom>
            <a:solidFill>
              <a:srgbClr val="86C7EC"/>
            </a:solidFill>
          </p:spPr>
          <p:txBody>
            <a:bodyPr wrap="square" lIns="0" tIns="0" rIns="0" bIns="0" rtlCol="0"/>
            <a:lstStyle/>
            <a:p>
              <a:endParaRPr/>
            </a:p>
          </p:txBody>
        </p:sp>
        <p:sp>
          <p:nvSpPr>
            <p:cNvPr id="8" name="object 8"/>
            <p:cNvSpPr/>
            <p:nvPr/>
          </p:nvSpPr>
          <p:spPr>
            <a:xfrm>
              <a:off x="16248229" y="715096"/>
              <a:ext cx="547370" cy="628650"/>
            </a:xfrm>
            <a:custGeom>
              <a:avLst/>
              <a:gdLst/>
              <a:ahLst/>
              <a:cxnLst/>
              <a:rect l="l" t="t" r="r" b="b"/>
              <a:pathLst>
                <a:path w="547369" h="628650">
                  <a:moveTo>
                    <a:pt x="456548" y="628649"/>
                  </a:moveTo>
                  <a:lnTo>
                    <a:pt x="273470" y="628649"/>
                  </a:lnTo>
                  <a:lnTo>
                    <a:pt x="124980" y="370072"/>
                  </a:lnTo>
                  <a:lnTo>
                    <a:pt x="61461" y="259531"/>
                  </a:lnTo>
                  <a:lnTo>
                    <a:pt x="0" y="152760"/>
                  </a:lnTo>
                  <a:lnTo>
                    <a:pt x="87960" y="0"/>
                  </a:lnTo>
                  <a:lnTo>
                    <a:pt x="277055" y="0"/>
                  </a:lnTo>
                  <a:lnTo>
                    <a:pt x="333381" y="97829"/>
                  </a:lnTo>
                  <a:lnTo>
                    <a:pt x="456213" y="311397"/>
                  </a:lnTo>
                  <a:lnTo>
                    <a:pt x="456346" y="311397"/>
                  </a:lnTo>
                  <a:lnTo>
                    <a:pt x="489955" y="370072"/>
                  </a:lnTo>
                  <a:lnTo>
                    <a:pt x="547332" y="470366"/>
                  </a:lnTo>
                  <a:lnTo>
                    <a:pt x="456548" y="628649"/>
                  </a:lnTo>
                  <a:close/>
                </a:path>
                <a:path w="547369" h="628650">
                  <a:moveTo>
                    <a:pt x="333438" y="97856"/>
                  </a:moveTo>
                  <a:close/>
                </a:path>
              </a:pathLst>
            </a:custGeom>
            <a:solidFill>
              <a:srgbClr val="A066CB"/>
            </a:solidFill>
          </p:spPr>
          <p:txBody>
            <a:bodyPr wrap="square" lIns="0" tIns="0" rIns="0" bIns="0" rtlCol="0"/>
            <a:lstStyle/>
            <a:p>
              <a:endParaRPr/>
            </a:p>
          </p:txBody>
        </p:sp>
        <p:sp>
          <p:nvSpPr>
            <p:cNvPr id="9" name="object 9"/>
            <p:cNvSpPr/>
            <p:nvPr/>
          </p:nvSpPr>
          <p:spPr>
            <a:xfrm>
              <a:off x="16613234" y="715096"/>
              <a:ext cx="547370" cy="628650"/>
            </a:xfrm>
            <a:custGeom>
              <a:avLst/>
              <a:gdLst/>
              <a:ahLst/>
              <a:cxnLst/>
              <a:rect l="l" t="t" r="r" b="b"/>
              <a:pathLst>
                <a:path w="547369" h="628650">
                  <a:moveTo>
                    <a:pt x="456204" y="628649"/>
                  </a:moveTo>
                  <a:lnTo>
                    <a:pt x="273469" y="628649"/>
                  </a:lnTo>
                  <a:lnTo>
                    <a:pt x="182329" y="470366"/>
                  </a:lnTo>
                  <a:lnTo>
                    <a:pt x="182607" y="469900"/>
                  </a:lnTo>
                  <a:lnTo>
                    <a:pt x="91396" y="311397"/>
                  </a:lnTo>
                  <a:lnTo>
                    <a:pt x="0" y="152760"/>
                  </a:lnTo>
                  <a:lnTo>
                    <a:pt x="87960" y="0"/>
                  </a:lnTo>
                  <a:lnTo>
                    <a:pt x="277055" y="0"/>
                  </a:lnTo>
                  <a:lnTo>
                    <a:pt x="328993" y="90207"/>
                  </a:lnTo>
                  <a:lnTo>
                    <a:pt x="329481" y="90207"/>
                  </a:lnTo>
                  <a:lnTo>
                    <a:pt x="485538" y="362223"/>
                  </a:lnTo>
                  <a:lnTo>
                    <a:pt x="485286" y="362370"/>
                  </a:lnTo>
                  <a:lnTo>
                    <a:pt x="547332" y="470366"/>
                  </a:lnTo>
                  <a:lnTo>
                    <a:pt x="456204" y="628649"/>
                  </a:lnTo>
                  <a:close/>
                </a:path>
                <a:path w="547369" h="628650">
                  <a:moveTo>
                    <a:pt x="329481" y="90207"/>
                  </a:moveTo>
                  <a:lnTo>
                    <a:pt x="328993" y="90207"/>
                  </a:lnTo>
                  <a:lnTo>
                    <a:pt x="329351" y="89980"/>
                  </a:lnTo>
                  <a:lnTo>
                    <a:pt x="329481" y="90207"/>
                  </a:lnTo>
                  <a:close/>
                </a:path>
              </a:pathLst>
            </a:custGeom>
            <a:solidFill>
              <a:srgbClr val="1736B1"/>
            </a:solidFill>
          </p:spPr>
          <p:txBody>
            <a:bodyPr wrap="square" lIns="0" tIns="0" rIns="0" bIns="0" rtlCol="0"/>
            <a:lstStyle/>
            <a:p>
              <a:endParaRPr/>
            </a:p>
          </p:txBody>
        </p:sp>
      </p:grpSp>
      <p:sp>
        <p:nvSpPr>
          <p:cNvPr id="10" name="object 10"/>
          <p:cNvSpPr txBox="1"/>
          <p:nvPr/>
        </p:nvSpPr>
        <p:spPr>
          <a:xfrm>
            <a:off x="10363200" y="5314972"/>
            <a:ext cx="5702701" cy="1570943"/>
          </a:xfrm>
          <a:prstGeom prst="rect">
            <a:avLst/>
          </a:prstGeom>
        </p:spPr>
        <p:txBody>
          <a:bodyPr vert="horz" wrap="square" lIns="0" tIns="158750" rIns="0" bIns="0" rtlCol="0">
            <a:spAutoFit/>
          </a:bodyPr>
          <a:lstStyle/>
          <a:p>
            <a:pPr marL="12700" marR="5080" indent="1710055" algn="ctr">
              <a:lnSpc>
                <a:spcPts val="10950"/>
              </a:lnSpc>
              <a:spcBef>
                <a:spcPts val="1250"/>
              </a:spcBef>
            </a:pPr>
            <a:r>
              <a:rPr lang="en-GB" sz="10000" b="1" spc="-185" dirty="0">
                <a:solidFill>
                  <a:srgbClr val="FFFFFF"/>
                </a:solidFill>
                <a:latin typeface="Trebuchet MS"/>
                <a:cs typeface="Trebuchet MS"/>
              </a:rPr>
              <a:t>Thank</a:t>
            </a:r>
            <a:endParaRPr lang="en-GB" sz="10000" dirty="0">
              <a:latin typeface="Trebuchet MS"/>
              <a:cs typeface="Trebuchet MS"/>
            </a:endParaRPr>
          </a:p>
        </p:txBody>
      </p:sp>
      <p:sp>
        <p:nvSpPr>
          <p:cNvPr id="12" name="object 10">
            <a:extLst>
              <a:ext uri="{FF2B5EF4-FFF2-40B4-BE49-F238E27FC236}">
                <a16:creationId xmlns:a16="http://schemas.microsoft.com/office/drawing/2014/main" id="{1B7AAB07-9BDE-6ABF-2244-F44414E1CBCA}"/>
              </a:ext>
            </a:extLst>
          </p:cNvPr>
          <p:cNvSpPr txBox="1"/>
          <p:nvPr/>
        </p:nvSpPr>
        <p:spPr>
          <a:xfrm>
            <a:off x="10896577" y="6939053"/>
            <a:ext cx="7321204" cy="1570943"/>
          </a:xfrm>
          <a:prstGeom prst="rect">
            <a:avLst/>
          </a:prstGeom>
        </p:spPr>
        <p:txBody>
          <a:bodyPr vert="horz" wrap="square" lIns="0" tIns="158750" rIns="0" bIns="0" rtlCol="0">
            <a:spAutoFit/>
          </a:bodyPr>
          <a:lstStyle/>
          <a:p>
            <a:pPr marL="12700" marR="5080" indent="1710055" algn="l">
              <a:lnSpc>
                <a:spcPts val="10950"/>
              </a:lnSpc>
              <a:spcBef>
                <a:spcPts val="1250"/>
              </a:spcBef>
            </a:pPr>
            <a:r>
              <a:rPr lang="en-GB" sz="10000" b="1" spc="-185" dirty="0">
                <a:solidFill>
                  <a:srgbClr val="FFFFFF"/>
                </a:solidFill>
                <a:latin typeface="Trebuchet MS"/>
                <a:cs typeface="Trebuchet MS"/>
              </a:rPr>
              <a:t>You</a:t>
            </a:r>
            <a:endParaRPr lang="en-GB" sz="10000" dirty="0">
              <a:latin typeface="Trebuchet MS"/>
              <a:cs typeface="Trebuchet M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1736B1"/>
          </a:solidFill>
        </p:spPr>
        <p:txBody>
          <a:bodyPr wrap="square" lIns="0" tIns="0" rIns="0" bIns="0" rtlCol="0"/>
          <a:lstStyle/>
          <a:p>
            <a:endParaRPr/>
          </a:p>
        </p:txBody>
      </p:sp>
      <p:grpSp>
        <p:nvGrpSpPr>
          <p:cNvPr id="3" name="object 3"/>
          <p:cNvGrpSpPr/>
          <p:nvPr/>
        </p:nvGrpSpPr>
        <p:grpSpPr>
          <a:xfrm>
            <a:off x="0" y="0"/>
            <a:ext cx="18288000" cy="10287000"/>
            <a:chOff x="0" y="0"/>
            <a:chExt cx="18288000" cy="10287000"/>
          </a:xfrm>
        </p:grpSpPr>
        <p:pic>
          <p:nvPicPr>
            <p:cNvPr id="4" name="object 4"/>
            <p:cNvPicPr/>
            <p:nvPr/>
          </p:nvPicPr>
          <p:blipFill>
            <a:blip r:embed="rId2" cstate="print"/>
            <a:stretch>
              <a:fillRect/>
            </a:stretch>
          </p:blipFill>
          <p:spPr>
            <a:xfrm>
              <a:off x="9896474" y="0"/>
              <a:ext cx="8391524" cy="9515874"/>
            </a:xfrm>
            <a:prstGeom prst="rect">
              <a:avLst/>
            </a:prstGeom>
          </p:spPr>
        </p:pic>
        <p:sp>
          <p:nvSpPr>
            <p:cNvPr id="5" name="object 5"/>
            <p:cNvSpPr/>
            <p:nvPr/>
          </p:nvSpPr>
          <p:spPr>
            <a:xfrm>
              <a:off x="0" y="9515875"/>
              <a:ext cx="13272769" cy="771525"/>
            </a:xfrm>
            <a:custGeom>
              <a:avLst/>
              <a:gdLst/>
              <a:ahLst/>
              <a:cxnLst/>
              <a:rect l="l" t="t" r="r" b="b"/>
              <a:pathLst>
                <a:path w="13272769" h="771525">
                  <a:moveTo>
                    <a:pt x="13272403" y="771123"/>
                  </a:moveTo>
                  <a:lnTo>
                    <a:pt x="0" y="771123"/>
                  </a:lnTo>
                  <a:lnTo>
                    <a:pt x="0" y="0"/>
                  </a:lnTo>
                  <a:lnTo>
                    <a:pt x="12827239" y="0"/>
                  </a:lnTo>
                  <a:lnTo>
                    <a:pt x="13272403" y="771110"/>
                  </a:lnTo>
                  <a:close/>
                </a:path>
              </a:pathLst>
            </a:custGeom>
            <a:solidFill>
              <a:srgbClr val="FFFFFF"/>
            </a:solidFill>
          </p:spPr>
          <p:txBody>
            <a:bodyPr wrap="square" lIns="0" tIns="0" rIns="0" bIns="0" rtlCol="0"/>
            <a:lstStyle/>
            <a:p>
              <a:endParaRPr/>
            </a:p>
          </p:txBody>
        </p:sp>
        <p:sp>
          <p:nvSpPr>
            <p:cNvPr id="6" name="object 6"/>
            <p:cNvSpPr/>
            <p:nvPr/>
          </p:nvSpPr>
          <p:spPr>
            <a:xfrm>
              <a:off x="1029048" y="1317232"/>
              <a:ext cx="342900" cy="292735"/>
            </a:xfrm>
            <a:custGeom>
              <a:avLst/>
              <a:gdLst/>
              <a:ahLst/>
              <a:cxnLst/>
              <a:rect l="l" t="t" r="r" b="b"/>
              <a:pathLst>
                <a:path w="342900" h="292734">
                  <a:moveTo>
                    <a:pt x="258680" y="292493"/>
                  </a:moveTo>
                  <a:lnTo>
                    <a:pt x="84106" y="292493"/>
                  </a:lnTo>
                  <a:lnTo>
                    <a:pt x="0" y="147841"/>
                  </a:lnTo>
                  <a:lnTo>
                    <a:pt x="85780" y="0"/>
                  </a:lnTo>
                  <a:lnTo>
                    <a:pt x="257005" y="0"/>
                  </a:lnTo>
                  <a:lnTo>
                    <a:pt x="342773" y="147841"/>
                  </a:lnTo>
                  <a:lnTo>
                    <a:pt x="258680" y="292493"/>
                  </a:lnTo>
                  <a:close/>
                </a:path>
              </a:pathLst>
            </a:custGeom>
            <a:solidFill>
              <a:srgbClr val="86C7EC"/>
            </a:solidFill>
          </p:spPr>
          <p:txBody>
            <a:bodyPr wrap="square" lIns="0" tIns="0" rIns="0" bIns="0" rtlCol="0"/>
            <a:lstStyle/>
            <a:p>
              <a:endParaRPr/>
            </a:p>
          </p:txBody>
        </p:sp>
        <p:sp>
          <p:nvSpPr>
            <p:cNvPr id="7" name="object 7"/>
            <p:cNvSpPr/>
            <p:nvPr/>
          </p:nvSpPr>
          <p:spPr>
            <a:xfrm>
              <a:off x="1200273" y="1028700"/>
              <a:ext cx="514350" cy="581025"/>
            </a:xfrm>
            <a:custGeom>
              <a:avLst/>
              <a:gdLst/>
              <a:ahLst/>
              <a:cxnLst/>
              <a:rect l="l" t="t" r="r" b="b"/>
              <a:pathLst>
                <a:path w="514350" h="581025">
                  <a:moveTo>
                    <a:pt x="430222" y="581025"/>
                  </a:moveTo>
                  <a:lnTo>
                    <a:pt x="255337" y="581025"/>
                  </a:lnTo>
                  <a:lnTo>
                    <a:pt x="117369" y="343100"/>
                  </a:lnTo>
                  <a:lnTo>
                    <a:pt x="57718" y="240296"/>
                  </a:lnTo>
                  <a:lnTo>
                    <a:pt x="0" y="141000"/>
                  </a:lnTo>
                  <a:lnTo>
                    <a:pt x="81982" y="0"/>
                  </a:lnTo>
                  <a:lnTo>
                    <a:pt x="260803" y="0"/>
                  </a:lnTo>
                  <a:lnTo>
                    <a:pt x="313078" y="89914"/>
                  </a:lnTo>
                  <a:lnTo>
                    <a:pt x="428430" y="288531"/>
                  </a:lnTo>
                  <a:lnTo>
                    <a:pt x="460116" y="343100"/>
                  </a:lnTo>
                  <a:lnTo>
                    <a:pt x="513998" y="436373"/>
                  </a:lnTo>
                  <a:lnTo>
                    <a:pt x="430222" y="581025"/>
                  </a:lnTo>
                  <a:close/>
                </a:path>
                <a:path w="514350" h="581025">
                  <a:moveTo>
                    <a:pt x="313131" y="89939"/>
                  </a:moveTo>
                  <a:close/>
                </a:path>
              </a:pathLst>
            </a:custGeom>
            <a:solidFill>
              <a:srgbClr val="A066CB"/>
            </a:solidFill>
          </p:spPr>
          <p:txBody>
            <a:bodyPr wrap="square" lIns="0" tIns="0" rIns="0" bIns="0" rtlCol="0"/>
            <a:lstStyle/>
            <a:p>
              <a:endParaRPr/>
            </a:p>
          </p:txBody>
        </p:sp>
        <p:sp>
          <p:nvSpPr>
            <p:cNvPr id="8" name="object 8"/>
            <p:cNvSpPr/>
            <p:nvPr/>
          </p:nvSpPr>
          <p:spPr>
            <a:xfrm>
              <a:off x="1543047" y="1028700"/>
              <a:ext cx="514350" cy="581025"/>
            </a:xfrm>
            <a:custGeom>
              <a:avLst/>
              <a:gdLst/>
              <a:ahLst/>
              <a:cxnLst/>
              <a:rect l="l" t="t" r="r" b="b"/>
              <a:pathLst>
                <a:path w="514350" h="581025">
                  <a:moveTo>
                    <a:pt x="429905" y="581025"/>
                  </a:moveTo>
                  <a:lnTo>
                    <a:pt x="255331" y="581025"/>
                  </a:lnTo>
                  <a:lnTo>
                    <a:pt x="171225" y="436373"/>
                  </a:lnTo>
                  <a:lnTo>
                    <a:pt x="171486" y="435939"/>
                  </a:lnTo>
                  <a:lnTo>
                    <a:pt x="85830" y="288531"/>
                  </a:lnTo>
                  <a:lnTo>
                    <a:pt x="0" y="141000"/>
                  </a:lnTo>
                  <a:lnTo>
                    <a:pt x="81982" y="0"/>
                  </a:lnTo>
                  <a:lnTo>
                    <a:pt x="260803" y="0"/>
                  </a:lnTo>
                  <a:lnTo>
                    <a:pt x="308957" y="82825"/>
                  </a:lnTo>
                  <a:lnTo>
                    <a:pt x="309415" y="82825"/>
                  </a:lnTo>
                  <a:lnTo>
                    <a:pt x="455969" y="335800"/>
                  </a:lnTo>
                  <a:lnTo>
                    <a:pt x="455732" y="335936"/>
                  </a:lnTo>
                  <a:lnTo>
                    <a:pt x="513998" y="436373"/>
                  </a:lnTo>
                  <a:lnTo>
                    <a:pt x="429905" y="581025"/>
                  </a:lnTo>
                  <a:close/>
                </a:path>
                <a:path w="514350" h="581025">
                  <a:moveTo>
                    <a:pt x="309415" y="82825"/>
                  </a:moveTo>
                  <a:lnTo>
                    <a:pt x="308957" y="82825"/>
                  </a:lnTo>
                  <a:lnTo>
                    <a:pt x="309293" y="82614"/>
                  </a:lnTo>
                  <a:lnTo>
                    <a:pt x="309415" y="82825"/>
                  </a:lnTo>
                  <a:close/>
                </a:path>
              </a:pathLst>
            </a:custGeom>
            <a:solidFill>
              <a:srgbClr val="FFFFFF"/>
            </a:solidFill>
          </p:spPr>
          <p:txBody>
            <a:bodyPr wrap="square" lIns="0" tIns="0" rIns="0" bIns="0" rtlCol="0"/>
            <a:lstStyle/>
            <a:p>
              <a:endParaRPr/>
            </a:p>
          </p:txBody>
        </p:sp>
      </p:grpSp>
      <p:sp>
        <p:nvSpPr>
          <p:cNvPr id="9" name="object 9"/>
          <p:cNvSpPr txBox="1">
            <a:spLocks noGrp="1"/>
          </p:cNvSpPr>
          <p:nvPr>
            <p:ph type="title"/>
          </p:nvPr>
        </p:nvSpPr>
        <p:spPr>
          <a:xfrm>
            <a:off x="1015999" y="2670197"/>
            <a:ext cx="7569833" cy="1551707"/>
          </a:xfrm>
          <a:prstGeom prst="rect">
            <a:avLst/>
          </a:prstGeom>
        </p:spPr>
        <p:txBody>
          <a:bodyPr vert="horz" wrap="square" lIns="0" tIns="12700" rIns="0" bIns="0" rtlCol="0">
            <a:spAutoFit/>
          </a:bodyPr>
          <a:lstStyle/>
          <a:p>
            <a:pPr marL="12700">
              <a:lnSpc>
                <a:spcPct val="100000"/>
              </a:lnSpc>
              <a:spcBef>
                <a:spcPts val="100"/>
              </a:spcBef>
            </a:pPr>
            <a:r>
              <a:rPr lang="en-GB" sz="10000" spc="-110" dirty="0">
                <a:solidFill>
                  <a:srgbClr val="FFFFFF"/>
                </a:solidFill>
              </a:rPr>
              <a:t>Introduction</a:t>
            </a:r>
            <a:endParaRPr sz="10000" dirty="0"/>
          </a:p>
        </p:txBody>
      </p:sp>
      <p:sp>
        <p:nvSpPr>
          <p:cNvPr id="10" name="object 10"/>
          <p:cNvSpPr txBox="1"/>
          <p:nvPr/>
        </p:nvSpPr>
        <p:spPr>
          <a:xfrm>
            <a:off x="1016000" y="4679212"/>
            <a:ext cx="9271000" cy="4444807"/>
          </a:xfrm>
          <a:prstGeom prst="rect">
            <a:avLst/>
          </a:prstGeom>
        </p:spPr>
        <p:txBody>
          <a:bodyPr vert="horz" wrap="square" lIns="0" tIns="12700" rIns="0" bIns="0" rtlCol="0">
            <a:spAutoFit/>
          </a:bodyPr>
          <a:lstStyle/>
          <a:p>
            <a:pPr marL="12700">
              <a:lnSpc>
                <a:spcPct val="100000"/>
              </a:lnSpc>
              <a:spcBef>
                <a:spcPts val="100"/>
              </a:spcBef>
            </a:pPr>
            <a:r>
              <a:rPr lang="en-GB" sz="3600" dirty="0">
                <a:solidFill>
                  <a:schemeClr val="bg1"/>
                </a:solidFill>
              </a:rPr>
              <a:t>A Point of Sale System is necessary for almost all retail-based activities to accurately record customer and product activity. Every business owner wants to know which products sell the most, which customers purchase the most frequently, how much inventory is on hand, which payment method customers prefer</a:t>
            </a:r>
            <a:endParaRPr sz="2500" dirty="0">
              <a:solidFill>
                <a:schemeClr val="bg1"/>
              </a:solidFill>
              <a:latin typeface="Trebuchet MS"/>
              <a:cs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16000" y="923958"/>
            <a:ext cx="8128000" cy="1551707"/>
          </a:xfrm>
          <a:prstGeom prst="rect">
            <a:avLst/>
          </a:prstGeom>
        </p:spPr>
        <p:txBody>
          <a:bodyPr vert="horz" wrap="square" lIns="0" tIns="12700" rIns="0" bIns="0" rtlCol="0">
            <a:spAutoFit/>
          </a:bodyPr>
          <a:lstStyle/>
          <a:p>
            <a:pPr marL="12700">
              <a:lnSpc>
                <a:spcPct val="100000"/>
              </a:lnSpc>
              <a:spcBef>
                <a:spcPts val="100"/>
              </a:spcBef>
            </a:pPr>
            <a:r>
              <a:rPr sz="10000" spc="-425" dirty="0"/>
              <a:t>The</a:t>
            </a:r>
            <a:r>
              <a:rPr sz="10000" spc="-575" dirty="0"/>
              <a:t> </a:t>
            </a:r>
            <a:r>
              <a:rPr sz="10000" spc="-10" dirty="0"/>
              <a:t>Problem</a:t>
            </a:r>
            <a:r>
              <a:rPr lang="en-GB" sz="10000" spc="-10" dirty="0"/>
              <a:t>s</a:t>
            </a:r>
            <a:endParaRPr sz="10000" dirty="0"/>
          </a:p>
        </p:txBody>
      </p:sp>
      <p:grpSp>
        <p:nvGrpSpPr>
          <p:cNvPr id="3" name="object 3"/>
          <p:cNvGrpSpPr/>
          <p:nvPr/>
        </p:nvGrpSpPr>
        <p:grpSpPr>
          <a:xfrm>
            <a:off x="10796093" y="1"/>
            <a:ext cx="7492365" cy="2548890"/>
            <a:chOff x="10796093" y="1"/>
            <a:chExt cx="7492365" cy="2548890"/>
          </a:xfrm>
        </p:grpSpPr>
        <p:sp>
          <p:nvSpPr>
            <p:cNvPr id="4" name="object 4"/>
            <p:cNvSpPr/>
            <p:nvPr/>
          </p:nvSpPr>
          <p:spPr>
            <a:xfrm>
              <a:off x="16722347" y="1"/>
              <a:ext cx="1565910" cy="2548890"/>
            </a:xfrm>
            <a:custGeom>
              <a:avLst/>
              <a:gdLst/>
              <a:ahLst/>
              <a:cxnLst/>
              <a:rect l="l" t="t" r="r" b="b"/>
              <a:pathLst>
                <a:path w="1565909" h="2548890">
                  <a:moveTo>
                    <a:pt x="741778" y="2548549"/>
                  </a:moveTo>
                  <a:lnTo>
                    <a:pt x="1565652" y="2548549"/>
                  </a:lnTo>
                  <a:lnTo>
                    <a:pt x="1565652" y="0"/>
                  </a:lnTo>
                  <a:lnTo>
                    <a:pt x="729734" y="0"/>
                  </a:lnTo>
                  <a:lnTo>
                    <a:pt x="0" y="1265182"/>
                  </a:lnTo>
                  <a:lnTo>
                    <a:pt x="741778" y="2548549"/>
                  </a:lnTo>
                  <a:close/>
                </a:path>
              </a:pathLst>
            </a:custGeom>
            <a:solidFill>
              <a:srgbClr val="86C7EC"/>
            </a:solidFill>
          </p:spPr>
          <p:txBody>
            <a:bodyPr wrap="square" lIns="0" tIns="0" rIns="0" bIns="0" rtlCol="0"/>
            <a:lstStyle/>
            <a:p>
              <a:endParaRPr/>
            </a:p>
          </p:txBody>
        </p:sp>
        <p:sp>
          <p:nvSpPr>
            <p:cNvPr id="5" name="object 5"/>
            <p:cNvSpPr/>
            <p:nvPr/>
          </p:nvSpPr>
          <p:spPr>
            <a:xfrm>
              <a:off x="13760620" y="1"/>
              <a:ext cx="3692525" cy="2548890"/>
            </a:xfrm>
            <a:custGeom>
              <a:avLst/>
              <a:gdLst/>
              <a:ahLst/>
              <a:cxnLst/>
              <a:rect l="l" t="t" r="r" b="b"/>
              <a:pathLst>
                <a:path w="3692525" h="2548890">
                  <a:moveTo>
                    <a:pt x="738977" y="2548549"/>
                  </a:moveTo>
                  <a:lnTo>
                    <a:pt x="2222641" y="2548549"/>
                  </a:lnTo>
                  <a:lnTo>
                    <a:pt x="3430304" y="453805"/>
                  </a:lnTo>
                  <a:lnTo>
                    <a:pt x="3692099" y="0"/>
                  </a:lnTo>
                  <a:lnTo>
                    <a:pt x="726981" y="0"/>
                  </a:lnTo>
                  <a:lnTo>
                    <a:pt x="466008" y="453805"/>
                  </a:lnTo>
                  <a:lnTo>
                    <a:pt x="466223" y="453913"/>
                  </a:lnTo>
                  <a:lnTo>
                    <a:pt x="0" y="1265182"/>
                  </a:lnTo>
                  <a:lnTo>
                    <a:pt x="738977" y="2548549"/>
                  </a:lnTo>
                  <a:close/>
                </a:path>
              </a:pathLst>
            </a:custGeom>
            <a:solidFill>
              <a:srgbClr val="A066CB"/>
            </a:solidFill>
          </p:spPr>
          <p:txBody>
            <a:bodyPr wrap="square" lIns="0" tIns="0" rIns="0" bIns="0" rtlCol="0"/>
            <a:lstStyle/>
            <a:p>
              <a:endParaRPr/>
            </a:p>
          </p:txBody>
        </p:sp>
        <p:sp>
          <p:nvSpPr>
            <p:cNvPr id="6" name="object 6"/>
            <p:cNvSpPr/>
            <p:nvPr/>
          </p:nvSpPr>
          <p:spPr>
            <a:xfrm>
              <a:off x="10796093" y="1"/>
              <a:ext cx="3691254" cy="2548890"/>
            </a:xfrm>
            <a:custGeom>
              <a:avLst/>
              <a:gdLst/>
              <a:ahLst/>
              <a:cxnLst/>
              <a:rect l="l" t="t" r="r" b="b"/>
              <a:pathLst>
                <a:path w="3691255" h="2548890">
                  <a:moveTo>
                    <a:pt x="741777" y="2548549"/>
                  </a:moveTo>
                  <a:lnTo>
                    <a:pt x="2222640" y="2548549"/>
                  </a:lnTo>
                  <a:lnTo>
                    <a:pt x="2964526" y="1265182"/>
                  </a:lnTo>
                  <a:lnTo>
                    <a:pt x="2962264" y="1261408"/>
                  </a:lnTo>
                  <a:lnTo>
                    <a:pt x="3691009" y="0"/>
                  </a:lnTo>
                  <a:lnTo>
                    <a:pt x="726683" y="0"/>
                  </a:lnTo>
                  <a:lnTo>
                    <a:pt x="501878" y="390305"/>
                  </a:lnTo>
                  <a:lnTo>
                    <a:pt x="503925" y="391491"/>
                  </a:lnTo>
                  <a:lnTo>
                    <a:pt x="0" y="1265184"/>
                  </a:lnTo>
                  <a:lnTo>
                    <a:pt x="741777" y="2548549"/>
                  </a:lnTo>
                  <a:close/>
                </a:path>
              </a:pathLst>
            </a:custGeom>
            <a:solidFill>
              <a:srgbClr val="1736B1"/>
            </a:solidFill>
          </p:spPr>
          <p:txBody>
            <a:bodyPr wrap="square" lIns="0" tIns="0" rIns="0" bIns="0" rtlCol="0"/>
            <a:lstStyle/>
            <a:p>
              <a:endParaRPr/>
            </a:p>
          </p:txBody>
        </p:sp>
      </p:grpSp>
      <p:sp>
        <p:nvSpPr>
          <p:cNvPr id="7" name="object 7"/>
          <p:cNvSpPr txBox="1"/>
          <p:nvPr/>
        </p:nvSpPr>
        <p:spPr>
          <a:xfrm>
            <a:off x="1219200" y="6101277"/>
            <a:ext cx="6187440" cy="1367041"/>
          </a:xfrm>
          <a:prstGeom prst="rect">
            <a:avLst/>
          </a:prstGeom>
        </p:spPr>
        <p:txBody>
          <a:bodyPr vert="horz" wrap="square" lIns="0" tIns="12700" rIns="0" bIns="0" rtlCol="0">
            <a:spAutoFit/>
          </a:bodyPr>
          <a:lstStyle/>
          <a:p>
            <a:pPr marL="12700" marR="5080">
              <a:lnSpc>
                <a:spcPct val="100000"/>
              </a:lnSpc>
              <a:spcBef>
                <a:spcPts val="3935"/>
              </a:spcBef>
            </a:pPr>
            <a:r>
              <a:rPr lang="en-GB" sz="4400" b="1" spc="65" dirty="0">
                <a:solidFill>
                  <a:srgbClr val="1736B1"/>
                </a:solidFill>
                <a:latin typeface="Trebuchet MS"/>
                <a:cs typeface="Trebuchet MS"/>
              </a:rPr>
              <a:t>1-Security vulnerabilities</a:t>
            </a:r>
            <a:endParaRPr lang="en-GB" sz="3600" dirty="0">
              <a:solidFill>
                <a:schemeClr val="tx2"/>
              </a:solidFill>
              <a:latin typeface="Söhne"/>
              <a:cs typeface="Trebuchet MS"/>
              <a:hlinkClick r:id="rId2">
                <a:extLst>
                  <a:ext uri="{A12FA001-AC4F-418D-AE19-62706E023703}">
                    <ahyp:hlinkClr xmlns:ahyp="http://schemas.microsoft.com/office/drawing/2018/hyperlinkcolor" val="tx"/>
                  </a:ext>
                </a:extLst>
              </a:hlinkClick>
            </a:endParaRPr>
          </a:p>
        </p:txBody>
      </p:sp>
      <p:sp>
        <p:nvSpPr>
          <p:cNvPr id="8" name="object 8"/>
          <p:cNvSpPr/>
          <p:nvPr/>
        </p:nvSpPr>
        <p:spPr>
          <a:xfrm>
            <a:off x="1016000" y="2944241"/>
            <a:ext cx="1752600" cy="1314450"/>
          </a:xfrm>
          <a:custGeom>
            <a:avLst/>
            <a:gdLst/>
            <a:ahLst/>
            <a:cxnLst/>
            <a:rect l="l" t="t" r="r" b="b"/>
            <a:pathLst>
              <a:path w="1752600" h="1314450">
                <a:moveTo>
                  <a:pt x="613281" y="1314174"/>
                </a:moveTo>
                <a:lnTo>
                  <a:pt x="87611" y="1314174"/>
                </a:lnTo>
                <a:lnTo>
                  <a:pt x="78980" y="1313757"/>
                </a:lnTo>
                <a:lnTo>
                  <a:pt x="38927" y="1299421"/>
                </a:lnTo>
                <a:lnTo>
                  <a:pt x="10356" y="1267903"/>
                </a:lnTo>
                <a:lnTo>
                  <a:pt x="0" y="1226563"/>
                </a:lnTo>
                <a:lnTo>
                  <a:pt x="0" y="87611"/>
                </a:lnTo>
                <a:lnTo>
                  <a:pt x="10357" y="46269"/>
                </a:lnTo>
                <a:lnTo>
                  <a:pt x="38929" y="14750"/>
                </a:lnTo>
                <a:lnTo>
                  <a:pt x="78982" y="416"/>
                </a:lnTo>
                <a:lnTo>
                  <a:pt x="613281" y="0"/>
                </a:lnTo>
                <a:lnTo>
                  <a:pt x="621912" y="416"/>
                </a:lnTo>
                <a:lnTo>
                  <a:pt x="661965" y="14751"/>
                </a:lnTo>
                <a:lnTo>
                  <a:pt x="690536" y="46270"/>
                </a:lnTo>
                <a:lnTo>
                  <a:pt x="700892" y="87611"/>
                </a:lnTo>
                <a:lnTo>
                  <a:pt x="234883" y="87611"/>
                </a:lnTo>
                <a:lnTo>
                  <a:pt x="229720" y="89750"/>
                </a:lnTo>
                <a:lnTo>
                  <a:pt x="221167" y="98303"/>
                </a:lnTo>
                <a:lnTo>
                  <a:pt x="219028" y="103465"/>
                </a:lnTo>
                <a:lnTo>
                  <a:pt x="219028" y="115562"/>
                </a:lnTo>
                <a:lnTo>
                  <a:pt x="221167" y="120724"/>
                </a:lnTo>
                <a:lnTo>
                  <a:pt x="229720" y="129278"/>
                </a:lnTo>
                <a:lnTo>
                  <a:pt x="234883" y="131417"/>
                </a:lnTo>
                <a:lnTo>
                  <a:pt x="700892" y="131417"/>
                </a:lnTo>
                <a:lnTo>
                  <a:pt x="700892" y="1182756"/>
                </a:lnTo>
                <a:lnTo>
                  <a:pt x="278689" y="1182756"/>
                </a:lnTo>
                <a:lnTo>
                  <a:pt x="273526" y="1184894"/>
                </a:lnTo>
                <a:lnTo>
                  <a:pt x="264973" y="1193447"/>
                </a:lnTo>
                <a:lnTo>
                  <a:pt x="262834" y="1198610"/>
                </a:lnTo>
                <a:lnTo>
                  <a:pt x="262834" y="1210707"/>
                </a:lnTo>
                <a:lnTo>
                  <a:pt x="264973" y="1215869"/>
                </a:lnTo>
                <a:lnTo>
                  <a:pt x="273526" y="1224423"/>
                </a:lnTo>
                <a:lnTo>
                  <a:pt x="278689" y="1226562"/>
                </a:lnTo>
                <a:lnTo>
                  <a:pt x="700892" y="1226562"/>
                </a:lnTo>
                <a:lnTo>
                  <a:pt x="700475" y="1235192"/>
                </a:lnTo>
                <a:lnTo>
                  <a:pt x="686141" y="1275245"/>
                </a:lnTo>
                <a:lnTo>
                  <a:pt x="654621" y="1303816"/>
                </a:lnTo>
                <a:lnTo>
                  <a:pt x="621911" y="1313757"/>
                </a:lnTo>
                <a:lnTo>
                  <a:pt x="613281" y="1314174"/>
                </a:lnTo>
                <a:close/>
              </a:path>
              <a:path w="1752600" h="1314450">
                <a:moveTo>
                  <a:pt x="322495" y="131417"/>
                </a:moveTo>
                <a:lnTo>
                  <a:pt x="246980" y="131417"/>
                </a:lnTo>
                <a:lnTo>
                  <a:pt x="252142" y="129278"/>
                </a:lnTo>
                <a:lnTo>
                  <a:pt x="260696" y="120724"/>
                </a:lnTo>
                <a:lnTo>
                  <a:pt x="262834" y="115562"/>
                </a:lnTo>
                <a:lnTo>
                  <a:pt x="262834" y="103465"/>
                </a:lnTo>
                <a:lnTo>
                  <a:pt x="260696" y="98303"/>
                </a:lnTo>
                <a:lnTo>
                  <a:pt x="252142" y="89750"/>
                </a:lnTo>
                <a:lnTo>
                  <a:pt x="246980" y="87611"/>
                </a:lnTo>
                <a:lnTo>
                  <a:pt x="322495" y="87611"/>
                </a:lnTo>
                <a:lnTo>
                  <a:pt x="317332" y="89750"/>
                </a:lnTo>
                <a:lnTo>
                  <a:pt x="308778" y="98303"/>
                </a:lnTo>
                <a:lnTo>
                  <a:pt x="306640" y="103465"/>
                </a:lnTo>
                <a:lnTo>
                  <a:pt x="306640" y="115562"/>
                </a:lnTo>
                <a:lnTo>
                  <a:pt x="308778" y="120724"/>
                </a:lnTo>
                <a:lnTo>
                  <a:pt x="317332" y="129278"/>
                </a:lnTo>
                <a:lnTo>
                  <a:pt x="322495" y="131417"/>
                </a:lnTo>
                <a:close/>
              </a:path>
              <a:path w="1752600" h="1314450">
                <a:moveTo>
                  <a:pt x="700892" y="131417"/>
                </a:moveTo>
                <a:lnTo>
                  <a:pt x="466009" y="131417"/>
                </a:lnTo>
                <a:lnTo>
                  <a:pt x="471171" y="129278"/>
                </a:lnTo>
                <a:lnTo>
                  <a:pt x="479725" y="120724"/>
                </a:lnTo>
                <a:lnTo>
                  <a:pt x="481863" y="115562"/>
                </a:lnTo>
                <a:lnTo>
                  <a:pt x="481863" y="103465"/>
                </a:lnTo>
                <a:lnTo>
                  <a:pt x="479725" y="98303"/>
                </a:lnTo>
                <a:lnTo>
                  <a:pt x="471171" y="89750"/>
                </a:lnTo>
                <a:lnTo>
                  <a:pt x="466009" y="87611"/>
                </a:lnTo>
                <a:lnTo>
                  <a:pt x="700892" y="87611"/>
                </a:lnTo>
                <a:lnTo>
                  <a:pt x="700892" y="131417"/>
                </a:lnTo>
                <a:close/>
              </a:path>
              <a:path w="1752600" h="1314450">
                <a:moveTo>
                  <a:pt x="700892" y="1226562"/>
                </a:moveTo>
                <a:lnTo>
                  <a:pt x="422203" y="1226562"/>
                </a:lnTo>
                <a:lnTo>
                  <a:pt x="427365" y="1224423"/>
                </a:lnTo>
                <a:lnTo>
                  <a:pt x="435919" y="1215869"/>
                </a:lnTo>
                <a:lnTo>
                  <a:pt x="438057" y="1210707"/>
                </a:lnTo>
                <a:lnTo>
                  <a:pt x="438057" y="1198610"/>
                </a:lnTo>
                <a:lnTo>
                  <a:pt x="435919" y="1193447"/>
                </a:lnTo>
                <a:lnTo>
                  <a:pt x="427365" y="1184894"/>
                </a:lnTo>
                <a:lnTo>
                  <a:pt x="422203" y="1182756"/>
                </a:lnTo>
                <a:lnTo>
                  <a:pt x="700892" y="1182756"/>
                </a:lnTo>
                <a:lnTo>
                  <a:pt x="700892" y="1226562"/>
                </a:lnTo>
                <a:close/>
              </a:path>
              <a:path w="1752600" h="1314450">
                <a:moveTo>
                  <a:pt x="1664620" y="1314174"/>
                </a:moveTo>
                <a:lnTo>
                  <a:pt x="1138950" y="1314174"/>
                </a:lnTo>
                <a:lnTo>
                  <a:pt x="1130320" y="1313757"/>
                </a:lnTo>
                <a:lnTo>
                  <a:pt x="1090266" y="1299421"/>
                </a:lnTo>
                <a:lnTo>
                  <a:pt x="1061696" y="1267903"/>
                </a:lnTo>
                <a:lnTo>
                  <a:pt x="1051339" y="1226562"/>
                </a:lnTo>
                <a:lnTo>
                  <a:pt x="1051339" y="87611"/>
                </a:lnTo>
                <a:lnTo>
                  <a:pt x="1061696" y="46269"/>
                </a:lnTo>
                <a:lnTo>
                  <a:pt x="1090268" y="14750"/>
                </a:lnTo>
                <a:lnTo>
                  <a:pt x="1130321" y="416"/>
                </a:lnTo>
                <a:lnTo>
                  <a:pt x="1664620" y="0"/>
                </a:lnTo>
                <a:lnTo>
                  <a:pt x="1673251" y="416"/>
                </a:lnTo>
                <a:lnTo>
                  <a:pt x="1713304" y="14751"/>
                </a:lnTo>
                <a:lnTo>
                  <a:pt x="1741875" y="46270"/>
                </a:lnTo>
                <a:lnTo>
                  <a:pt x="1752232" y="87611"/>
                </a:lnTo>
                <a:lnTo>
                  <a:pt x="1286222" y="87611"/>
                </a:lnTo>
                <a:lnTo>
                  <a:pt x="1281059" y="89750"/>
                </a:lnTo>
                <a:lnTo>
                  <a:pt x="1272506" y="98303"/>
                </a:lnTo>
                <a:lnTo>
                  <a:pt x="1270368" y="103465"/>
                </a:lnTo>
                <a:lnTo>
                  <a:pt x="1270368" y="115562"/>
                </a:lnTo>
                <a:lnTo>
                  <a:pt x="1272506" y="120724"/>
                </a:lnTo>
                <a:lnTo>
                  <a:pt x="1281059" y="129278"/>
                </a:lnTo>
                <a:lnTo>
                  <a:pt x="1286222" y="131417"/>
                </a:lnTo>
                <a:lnTo>
                  <a:pt x="1752232" y="131417"/>
                </a:lnTo>
                <a:lnTo>
                  <a:pt x="1752232" y="1182756"/>
                </a:lnTo>
                <a:lnTo>
                  <a:pt x="1330028" y="1182756"/>
                </a:lnTo>
                <a:lnTo>
                  <a:pt x="1324865" y="1184894"/>
                </a:lnTo>
                <a:lnTo>
                  <a:pt x="1316312" y="1193447"/>
                </a:lnTo>
                <a:lnTo>
                  <a:pt x="1314173" y="1198610"/>
                </a:lnTo>
                <a:lnTo>
                  <a:pt x="1314173" y="1210707"/>
                </a:lnTo>
                <a:lnTo>
                  <a:pt x="1316312" y="1215869"/>
                </a:lnTo>
                <a:lnTo>
                  <a:pt x="1324865" y="1224423"/>
                </a:lnTo>
                <a:lnTo>
                  <a:pt x="1330028" y="1226562"/>
                </a:lnTo>
                <a:lnTo>
                  <a:pt x="1752232" y="1226562"/>
                </a:lnTo>
                <a:lnTo>
                  <a:pt x="1751815" y="1235192"/>
                </a:lnTo>
                <a:lnTo>
                  <a:pt x="1737480" y="1275245"/>
                </a:lnTo>
                <a:lnTo>
                  <a:pt x="1705961" y="1303816"/>
                </a:lnTo>
                <a:lnTo>
                  <a:pt x="1673250" y="1313757"/>
                </a:lnTo>
                <a:lnTo>
                  <a:pt x="1664620" y="1314174"/>
                </a:lnTo>
                <a:close/>
              </a:path>
              <a:path w="1752600" h="1314450">
                <a:moveTo>
                  <a:pt x="1373834" y="131417"/>
                </a:moveTo>
                <a:lnTo>
                  <a:pt x="1298319" y="131417"/>
                </a:lnTo>
                <a:lnTo>
                  <a:pt x="1303481" y="129278"/>
                </a:lnTo>
                <a:lnTo>
                  <a:pt x="1312035" y="120724"/>
                </a:lnTo>
                <a:lnTo>
                  <a:pt x="1314173" y="115562"/>
                </a:lnTo>
                <a:lnTo>
                  <a:pt x="1314173" y="103465"/>
                </a:lnTo>
                <a:lnTo>
                  <a:pt x="1312035" y="98303"/>
                </a:lnTo>
                <a:lnTo>
                  <a:pt x="1303481" y="89750"/>
                </a:lnTo>
                <a:lnTo>
                  <a:pt x="1298319" y="87611"/>
                </a:lnTo>
                <a:lnTo>
                  <a:pt x="1373834" y="87611"/>
                </a:lnTo>
                <a:lnTo>
                  <a:pt x="1368671" y="89750"/>
                </a:lnTo>
                <a:lnTo>
                  <a:pt x="1360118" y="98303"/>
                </a:lnTo>
                <a:lnTo>
                  <a:pt x="1357979" y="103465"/>
                </a:lnTo>
                <a:lnTo>
                  <a:pt x="1357979" y="115562"/>
                </a:lnTo>
                <a:lnTo>
                  <a:pt x="1360118" y="120724"/>
                </a:lnTo>
                <a:lnTo>
                  <a:pt x="1368671" y="129278"/>
                </a:lnTo>
                <a:lnTo>
                  <a:pt x="1373834" y="131417"/>
                </a:lnTo>
                <a:close/>
              </a:path>
              <a:path w="1752600" h="1314450">
                <a:moveTo>
                  <a:pt x="1752232" y="131417"/>
                </a:moveTo>
                <a:lnTo>
                  <a:pt x="1517348" y="131417"/>
                </a:lnTo>
                <a:lnTo>
                  <a:pt x="1522511" y="129278"/>
                </a:lnTo>
                <a:lnTo>
                  <a:pt x="1531064" y="120724"/>
                </a:lnTo>
                <a:lnTo>
                  <a:pt x="1533203" y="115562"/>
                </a:lnTo>
                <a:lnTo>
                  <a:pt x="1533203" y="103465"/>
                </a:lnTo>
                <a:lnTo>
                  <a:pt x="1531064" y="98303"/>
                </a:lnTo>
                <a:lnTo>
                  <a:pt x="1522511" y="89750"/>
                </a:lnTo>
                <a:lnTo>
                  <a:pt x="1517348" y="87611"/>
                </a:lnTo>
                <a:lnTo>
                  <a:pt x="1752232" y="87611"/>
                </a:lnTo>
                <a:lnTo>
                  <a:pt x="1752232" y="131417"/>
                </a:lnTo>
                <a:close/>
              </a:path>
              <a:path w="1752600" h="1314450">
                <a:moveTo>
                  <a:pt x="1752232" y="1226562"/>
                </a:moveTo>
                <a:lnTo>
                  <a:pt x="1473542" y="1226562"/>
                </a:lnTo>
                <a:lnTo>
                  <a:pt x="1478705" y="1224423"/>
                </a:lnTo>
                <a:lnTo>
                  <a:pt x="1487258" y="1215869"/>
                </a:lnTo>
                <a:lnTo>
                  <a:pt x="1489397" y="1210707"/>
                </a:lnTo>
                <a:lnTo>
                  <a:pt x="1489397" y="1198610"/>
                </a:lnTo>
                <a:lnTo>
                  <a:pt x="1487258" y="1193447"/>
                </a:lnTo>
                <a:lnTo>
                  <a:pt x="1478705" y="1184894"/>
                </a:lnTo>
                <a:lnTo>
                  <a:pt x="1473542" y="1182756"/>
                </a:lnTo>
                <a:lnTo>
                  <a:pt x="1752232" y="1182756"/>
                </a:lnTo>
                <a:lnTo>
                  <a:pt x="1752232" y="1226562"/>
                </a:lnTo>
                <a:close/>
              </a:path>
            </a:pathLst>
          </a:custGeom>
          <a:solidFill>
            <a:srgbClr val="A066CB"/>
          </a:solidFill>
        </p:spPr>
        <p:txBody>
          <a:bodyPr wrap="square" lIns="0" tIns="0" rIns="0" bIns="0" rtlCol="0"/>
          <a:lstStyle/>
          <a:p>
            <a:endParaRPr/>
          </a:p>
        </p:txBody>
      </p:sp>
      <p:sp>
        <p:nvSpPr>
          <p:cNvPr id="9" name="object 9"/>
          <p:cNvSpPr/>
          <p:nvPr/>
        </p:nvSpPr>
        <p:spPr>
          <a:xfrm>
            <a:off x="3048000" y="2944241"/>
            <a:ext cx="2804160" cy="1314450"/>
          </a:xfrm>
          <a:custGeom>
            <a:avLst/>
            <a:gdLst/>
            <a:ahLst/>
            <a:cxnLst/>
            <a:rect l="l" t="t" r="r" b="b"/>
            <a:pathLst>
              <a:path w="2804160" h="1314450">
                <a:moveTo>
                  <a:pt x="613281" y="1314174"/>
                </a:moveTo>
                <a:lnTo>
                  <a:pt x="87611" y="1314174"/>
                </a:lnTo>
                <a:lnTo>
                  <a:pt x="78980" y="1313757"/>
                </a:lnTo>
                <a:lnTo>
                  <a:pt x="38927" y="1299421"/>
                </a:lnTo>
                <a:lnTo>
                  <a:pt x="10356" y="1267903"/>
                </a:lnTo>
                <a:lnTo>
                  <a:pt x="0" y="1226562"/>
                </a:lnTo>
                <a:lnTo>
                  <a:pt x="0" y="87611"/>
                </a:lnTo>
                <a:lnTo>
                  <a:pt x="10357" y="46269"/>
                </a:lnTo>
                <a:lnTo>
                  <a:pt x="38929" y="14750"/>
                </a:lnTo>
                <a:lnTo>
                  <a:pt x="78982" y="416"/>
                </a:lnTo>
                <a:lnTo>
                  <a:pt x="613281" y="0"/>
                </a:lnTo>
                <a:lnTo>
                  <a:pt x="621912" y="416"/>
                </a:lnTo>
                <a:lnTo>
                  <a:pt x="661965" y="14751"/>
                </a:lnTo>
                <a:lnTo>
                  <a:pt x="690536" y="46270"/>
                </a:lnTo>
                <a:lnTo>
                  <a:pt x="700892" y="87611"/>
                </a:lnTo>
                <a:lnTo>
                  <a:pt x="234883" y="87611"/>
                </a:lnTo>
                <a:lnTo>
                  <a:pt x="229721" y="89750"/>
                </a:lnTo>
                <a:lnTo>
                  <a:pt x="221167" y="98303"/>
                </a:lnTo>
                <a:lnTo>
                  <a:pt x="219028" y="103465"/>
                </a:lnTo>
                <a:lnTo>
                  <a:pt x="219028" y="115562"/>
                </a:lnTo>
                <a:lnTo>
                  <a:pt x="221167" y="120724"/>
                </a:lnTo>
                <a:lnTo>
                  <a:pt x="229721" y="129278"/>
                </a:lnTo>
                <a:lnTo>
                  <a:pt x="234883" y="131417"/>
                </a:lnTo>
                <a:lnTo>
                  <a:pt x="700892" y="131417"/>
                </a:lnTo>
                <a:lnTo>
                  <a:pt x="700892" y="1182756"/>
                </a:lnTo>
                <a:lnTo>
                  <a:pt x="278688" y="1182756"/>
                </a:lnTo>
                <a:lnTo>
                  <a:pt x="273526" y="1184894"/>
                </a:lnTo>
                <a:lnTo>
                  <a:pt x="264972" y="1193447"/>
                </a:lnTo>
                <a:lnTo>
                  <a:pt x="262834" y="1198610"/>
                </a:lnTo>
                <a:lnTo>
                  <a:pt x="262834" y="1210707"/>
                </a:lnTo>
                <a:lnTo>
                  <a:pt x="264972" y="1215869"/>
                </a:lnTo>
                <a:lnTo>
                  <a:pt x="273526" y="1224423"/>
                </a:lnTo>
                <a:lnTo>
                  <a:pt x="278688" y="1226562"/>
                </a:lnTo>
                <a:lnTo>
                  <a:pt x="700892" y="1226562"/>
                </a:lnTo>
                <a:lnTo>
                  <a:pt x="700475" y="1235192"/>
                </a:lnTo>
                <a:lnTo>
                  <a:pt x="686141" y="1275245"/>
                </a:lnTo>
                <a:lnTo>
                  <a:pt x="654622" y="1303816"/>
                </a:lnTo>
                <a:lnTo>
                  <a:pt x="621911" y="1313757"/>
                </a:lnTo>
                <a:lnTo>
                  <a:pt x="613281" y="1314174"/>
                </a:lnTo>
                <a:close/>
              </a:path>
              <a:path w="2804160" h="1314450">
                <a:moveTo>
                  <a:pt x="322494" y="131417"/>
                </a:moveTo>
                <a:lnTo>
                  <a:pt x="246979" y="131417"/>
                </a:lnTo>
                <a:lnTo>
                  <a:pt x="252142" y="129278"/>
                </a:lnTo>
                <a:lnTo>
                  <a:pt x="260695" y="120724"/>
                </a:lnTo>
                <a:lnTo>
                  <a:pt x="262834" y="115562"/>
                </a:lnTo>
                <a:lnTo>
                  <a:pt x="262834" y="103465"/>
                </a:lnTo>
                <a:lnTo>
                  <a:pt x="260695" y="98303"/>
                </a:lnTo>
                <a:lnTo>
                  <a:pt x="252142" y="89750"/>
                </a:lnTo>
                <a:lnTo>
                  <a:pt x="246979" y="87611"/>
                </a:lnTo>
                <a:lnTo>
                  <a:pt x="322494" y="87611"/>
                </a:lnTo>
                <a:lnTo>
                  <a:pt x="317332" y="89750"/>
                </a:lnTo>
                <a:lnTo>
                  <a:pt x="308778" y="98303"/>
                </a:lnTo>
                <a:lnTo>
                  <a:pt x="306639" y="103465"/>
                </a:lnTo>
                <a:lnTo>
                  <a:pt x="306639" y="115562"/>
                </a:lnTo>
                <a:lnTo>
                  <a:pt x="308778" y="120724"/>
                </a:lnTo>
                <a:lnTo>
                  <a:pt x="317332" y="129278"/>
                </a:lnTo>
                <a:lnTo>
                  <a:pt x="322494" y="131417"/>
                </a:lnTo>
                <a:close/>
              </a:path>
              <a:path w="2804160" h="1314450">
                <a:moveTo>
                  <a:pt x="700892" y="131417"/>
                </a:moveTo>
                <a:lnTo>
                  <a:pt x="466008" y="131417"/>
                </a:lnTo>
                <a:lnTo>
                  <a:pt x="471171" y="129278"/>
                </a:lnTo>
                <a:lnTo>
                  <a:pt x="479725" y="120724"/>
                </a:lnTo>
                <a:lnTo>
                  <a:pt x="481863" y="115562"/>
                </a:lnTo>
                <a:lnTo>
                  <a:pt x="481863" y="103465"/>
                </a:lnTo>
                <a:lnTo>
                  <a:pt x="479725" y="98303"/>
                </a:lnTo>
                <a:lnTo>
                  <a:pt x="471171" y="89750"/>
                </a:lnTo>
                <a:lnTo>
                  <a:pt x="466008" y="87611"/>
                </a:lnTo>
                <a:lnTo>
                  <a:pt x="700892" y="87611"/>
                </a:lnTo>
                <a:lnTo>
                  <a:pt x="700892" y="131417"/>
                </a:lnTo>
                <a:close/>
              </a:path>
              <a:path w="2804160" h="1314450">
                <a:moveTo>
                  <a:pt x="700892" y="1226562"/>
                </a:moveTo>
                <a:lnTo>
                  <a:pt x="422202" y="1226562"/>
                </a:lnTo>
                <a:lnTo>
                  <a:pt x="427365" y="1224423"/>
                </a:lnTo>
                <a:lnTo>
                  <a:pt x="435919" y="1215869"/>
                </a:lnTo>
                <a:lnTo>
                  <a:pt x="438057" y="1210707"/>
                </a:lnTo>
                <a:lnTo>
                  <a:pt x="438057" y="1198610"/>
                </a:lnTo>
                <a:lnTo>
                  <a:pt x="435919" y="1193447"/>
                </a:lnTo>
                <a:lnTo>
                  <a:pt x="427365" y="1184894"/>
                </a:lnTo>
                <a:lnTo>
                  <a:pt x="422202" y="1182756"/>
                </a:lnTo>
                <a:lnTo>
                  <a:pt x="700892" y="1182756"/>
                </a:lnTo>
                <a:lnTo>
                  <a:pt x="700892" y="1226562"/>
                </a:lnTo>
                <a:close/>
              </a:path>
              <a:path w="2804160" h="1314450">
                <a:moveTo>
                  <a:pt x="1664620" y="1314174"/>
                </a:moveTo>
                <a:lnTo>
                  <a:pt x="1138950" y="1314174"/>
                </a:lnTo>
                <a:lnTo>
                  <a:pt x="1130320" y="1313757"/>
                </a:lnTo>
                <a:lnTo>
                  <a:pt x="1090266" y="1299421"/>
                </a:lnTo>
                <a:lnTo>
                  <a:pt x="1061695" y="1267903"/>
                </a:lnTo>
                <a:lnTo>
                  <a:pt x="1051339" y="1226562"/>
                </a:lnTo>
                <a:lnTo>
                  <a:pt x="1051339" y="87611"/>
                </a:lnTo>
                <a:lnTo>
                  <a:pt x="1061696" y="46269"/>
                </a:lnTo>
                <a:lnTo>
                  <a:pt x="1090268" y="14750"/>
                </a:lnTo>
                <a:lnTo>
                  <a:pt x="1130321" y="416"/>
                </a:lnTo>
                <a:lnTo>
                  <a:pt x="1138950" y="0"/>
                </a:lnTo>
                <a:lnTo>
                  <a:pt x="1664620" y="0"/>
                </a:lnTo>
                <a:lnTo>
                  <a:pt x="1705962" y="10357"/>
                </a:lnTo>
                <a:lnTo>
                  <a:pt x="1737480" y="38928"/>
                </a:lnTo>
                <a:lnTo>
                  <a:pt x="1751814" y="78981"/>
                </a:lnTo>
                <a:lnTo>
                  <a:pt x="1752231" y="87611"/>
                </a:lnTo>
                <a:lnTo>
                  <a:pt x="1286222" y="87611"/>
                </a:lnTo>
                <a:lnTo>
                  <a:pt x="1281059" y="89750"/>
                </a:lnTo>
                <a:lnTo>
                  <a:pt x="1272506" y="98303"/>
                </a:lnTo>
                <a:lnTo>
                  <a:pt x="1270367" y="103465"/>
                </a:lnTo>
                <a:lnTo>
                  <a:pt x="1270367" y="115562"/>
                </a:lnTo>
                <a:lnTo>
                  <a:pt x="1272506" y="120724"/>
                </a:lnTo>
                <a:lnTo>
                  <a:pt x="1281059" y="129278"/>
                </a:lnTo>
                <a:lnTo>
                  <a:pt x="1286222" y="131417"/>
                </a:lnTo>
                <a:lnTo>
                  <a:pt x="1752231" y="131417"/>
                </a:lnTo>
                <a:lnTo>
                  <a:pt x="1752231" y="1182756"/>
                </a:lnTo>
                <a:lnTo>
                  <a:pt x="1330028" y="1182756"/>
                </a:lnTo>
                <a:lnTo>
                  <a:pt x="1324865" y="1184894"/>
                </a:lnTo>
                <a:lnTo>
                  <a:pt x="1316312" y="1193447"/>
                </a:lnTo>
                <a:lnTo>
                  <a:pt x="1314173" y="1198610"/>
                </a:lnTo>
                <a:lnTo>
                  <a:pt x="1314173" y="1210707"/>
                </a:lnTo>
                <a:lnTo>
                  <a:pt x="1316312" y="1215869"/>
                </a:lnTo>
                <a:lnTo>
                  <a:pt x="1324865" y="1224423"/>
                </a:lnTo>
                <a:lnTo>
                  <a:pt x="1330028" y="1226562"/>
                </a:lnTo>
                <a:lnTo>
                  <a:pt x="1752231" y="1226562"/>
                </a:lnTo>
                <a:lnTo>
                  <a:pt x="1751814" y="1235192"/>
                </a:lnTo>
                <a:lnTo>
                  <a:pt x="1737479" y="1275245"/>
                </a:lnTo>
                <a:lnTo>
                  <a:pt x="1705960" y="1303816"/>
                </a:lnTo>
                <a:lnTo>
                  <a:pt x="1673250" y="1313757"/>
                </a:lnTo>
                <a:lnTo>
                  <a:pt x="1664620" y="1314174"/>
                </a:lnTo>
                <a:close/>
              </a:path>
              <a:path w="2804160" h="1314450">
                <a:moveTo>
                  <a:pt x="1373833" y="131417"/>
                </a:moveTo>
                <a:lnTo>
                  <a:pt x="1298319" y="131417"/>
                </a:lnTo>
                <a:lnTo>
                  <a:pt x="1303481" y="129278"/>
                </a:lnTo>
                <a:lnTo>
                  <a:pt x="1312035" y="120724"/>
                </a:lnTo>
                <a:lnTo>
                  <a:pt x="1314173" y="115562"/>
                </a:lnTo>
                <a:lnTo>
                  <a:pt x="1314173" y="103465"/>
                </a:lnTo>
                <a:lnTo>
                  <a:pt x="1312035" y="98303"/>
                </a:lnTo>
                <a:lnTo>
                  <a:pt x="1303481" y="89750"/>
                </a:lnTo>
                <a:lnTo>
                  <a:pt x="1298319" y="87611"/>
                </a:lnTo>
                <a:lnTo>
                  <a:pt x="1373833" y="87611"/>
                </a:lnTo>
                <a:lnTo>
                  <a:pt x="1368671" y="89750"/>
                </a:lnTo>
                <a:lnTo>
                  <a:pt x="1360117" y="98303"/>
                </a:lnTo>
                <a:lnTo>
                  <a:pt x="1357979" y="103465"/>
                </a:lnTo>
                <a:lnTo>
                  <a:pt x="1357979" y="115562"/>
                </a:lnTo>
                <a:lnTo>
                  <a:pt x="1360117" y="120724"/>
                </a:lnTo>
                <a:lnTo>
                  <a:pt x="1368671" y="129278"/>
                </a:lnTo>
                <a:lnTo>
                  <a:pt x="1373833" y="131417"/>
                </a:lnTo>
                <a:close/>
              </a:path>
              <a:path w="2804160" h="1314450">
                <a:moveTo>
                  <a:pt x="1752231" y="131417"/>
                </a:moveTo>
                <a:lnTo>
                  <a:pt x="1517347" y="131417"/>
                </a:lnTo>
                <a:lnTo>
                  <a:pt x="1522510" y="129278"/>
                </a:lnTo>
                <a:lnTo>
                  <a:pt x="1531064" y="120724"/>
                </a:lnTo>
                <a:lnTo>
                  <a:pt x="1533202" y="115562"/>
                </a:lnTo>
                <a:lnTo>
                  <a:pt x="1533202" y="103465"/>
                </a:lnTo>
                <a:lnTo>
                  <a:pt x="1531064" y="98303"/>
                </a:lnTo>
                <a:lnTo>
                  <a:pt x="1522510" y="89750"/>
                </a:lnTo>
                <a:lnTo>
                  <a:pt x="1517347" y="87611"/>
                </a:lnTo>
                <a:lnTo>
                  <a:pt x="1752231" y="87611"/>
                </a:lnTo>
                <a:lnTo>
                  <a:pt x="1752231" y="131417"/>
                </a:lnTo>
                <a:close/>
              </a:path>
              <a:path w="2804160" h="1314450">
                <a:moveTo>
                  <a:pt x="1752231" y="1226562"/>
                </a:moveTo>
                <a:lnTo>
                  <a:pt x="1473542" y="1226562"/>
                </a:lnTo>
                <a:lnTo>
                  <a:pt x="1478704" y="1224423"/>
                </a:lnTo>
                <a:lnTo>
                  <a:pt x="1487258" y="1215869"/>
                </a:lnTo>
                <a:lnTo>
                  <a:pt x="1489396" y="1210707"/>
                </a:lnTo>
                <a:lnTo>
                  <a:pt x="1489396" y="1198610"/>
                </a:lnTo>
                <a:lnTo>
                  <a:pt x="1487258" y="1193447"/>
                </a:lnTo>
                <a:lnTo>
                  <a:pt x="1478704" y="1184894"/>
                </a:lnTo>
                <a:lnTo>
                  <a:pt x="1473542" y="1182756"/>
                </a:lnTo>
                <a:lnTo>
                  <a:pt x="1752231" y="1182756"/>
                </a:lnTo>
                <a:lnTo>
                  <a:pt x="1752231" y="1226562"/>
                </a:lnTo>
                <a:close/>
              </a:path>
              <a:path w="2804160" h="1314450">
                <a:moveTo>
                  <a:pt x="2715959" y="1314174"/>
                </a:moveTo>
                <a:lnTo>
                  <a:pt x="2190289" y="1314174"/>
                </a:lnTo>
                <a:lnTo>
                  <a:pt x="2181658" y="1313757"/>
                </a:lnTo>
                <a:lnTo>
                  <a:pt x="2141605" y="1299421"/>
                </a:lnTo>
                <a:lnTo>
                  <a:pt x="2113034" y="1267903"/>
                </a:lnTo>
                <a:lnTo>
                  <a:pt x="2102678" y="1226563"/>
                </a:lnTo>
                <a:lnTo>
                  <a:pt x="2102678" y="87610"/>
                </a:lnTo>
                <a:lnTo>
                  <a:pt x="2113036" y="46269"/>
                </a:lnTo>
                <a:lnTo>
                  <a:pt x="2141607" y="14750"/>
                </a:lnTo>
                <a:lnTo>
                  <a:pt x="2181660" y="416"/>
                </a:lnTo>
                <a:lnTo>
                  <a:pt x="2715959" y="0"/>
                </a:lnTo>
                <a:lnTo>
                  <a:pt x="2724590" y="416"/>
                </a:lnTo>
                <a:lnTo>
                  <a:pt x="2764643" y="14751"/>
                </a:lnTo>
                <a:lnTo>
                  <a:pt x="2793214" y="46270"/>
                </a:lnTo>
                <a:lnTo>
                  <a:pt x="2803571" y="87610"/>
                </a:lnTo>
                <a:lnTo>
                  <a:pt x="2337561" y="87611"/>
                </a:lnTo>
                <a:lnTo>
                  <a:pt x="2332399" y="89750"/>
                </a:lnTo>
                <a:lnTo>
                  <a:pt x="2323845" y="98303"/>
                </a:lnTo>
                <a:lnTo>
                  <a:pt x="2321707" y="103465"/>
                </a:lnTo>
                <a:lnTo>
                  <a:pt x="2321707" y="115562"/>
                </a:lnTo>
                <a:lnTo>
                  <a:pt x="2323845" y="120724"/>
                </a:lnTo>
                <a:lnTo>
                  <a:pt x="2332399" y="129278"/>
                </a:lnTo>
                <a:lnTo>
                  <a:pt x="2337561" y="131417"/>
                </a:lnTo>
                <a:lnTo>
                  <a:pt x="2803571" y="131417"/>
                </a:lnTo>
                <a:lnTo>
                  <a:pt x="2803571" y="1182756"/>
                </a:lnTo>
                <a:lnTo>
                  <a:pt x="2381367" y="1182756"/>
                </a:lnTo>
                <a:lnTo>
                  <a:pt x="2376204" y="1184894"/>
                </a:lnTo>
                <a:lnTo>
                  <a:pt x="2367651" y="1193447"/>
                </a:lnTo>
                <a:lnTo>
                  <a:pt x="2365512" y="1198610"/>
                </a:lnTo>
                <a:lnTo>
                  <a:pt x="2365512" y="1210707"/>
                </a:lnTo>
                <a:lnTo>
                  <a:pt x="2367651" y="1215869"/>
                </a:lnTo>
                <a:lnTo>
                  <a:pt x="2376204" y="1224423"/>
                </a:lnTo>
                <a:lnTo>
                  <a:pt x="2381367" y="1226562"/>
                </a:lnTo>
                <a:lnTo>
                  <a:pt x="2803571" y="1226562"/>
                </a:lnTo>
                <a:lnTo>
                  <a:pt x="2803154" y="1235192"/>
                </a:lnTo>
                <a:lnTo>
                  <a:pt x="2788819" y="1275245"/>
                </a:lnTo>
                <a:lnTo>
                  <a:pt x="2757299" y="1303816"/>
                </a:lnTo>
                <a:lnTo>
                  <a:pt x="2724590" y="1313757"/>
                </a:lnTo>
                <a:lnTo>
                  <a:pt x="2715959" y="1314174"/>
                </a:lnTo>
                <a:close/>
              </a:path>
              <a:path w="2804160" h="1314450">
                <a:moveTo>
                  <a:pt x="2425172" y="131417"/>
                </a:moveTo>
                <a:lnTo>
                  <a:pt x="2349658" y="131417"/>
                </a:lnTo>
                <a:lnTo>
                  <a:pt x="2354820" y="129278"/>
                </a:lnTo>
                <a:lnTo>
                  <a:pt x="2363374" y="120724"/>
                </a:lnTo>
                <a:lnTo>
                  <a:pt x="2365512" y="115562"/>
                </a:lnTo>
                <a:lnTo>
                  <a:pt x="2365512" y="103465"/>
                </a:lnTo>
                <a:lnTo>
                  <a:pt x="2363374" y="98303"/>
                </a:lnTo>
                <a:lnTo>
                  <a:pt x="2354820" y="89750"/>
                </a:lnTo>
                <a:lnTo>
                  <a:pt x="2349658" y="87611"/>
                </a:lnTo>
                <a:lnTo>
                  <a:pt x="2425172" y="87611"/>
                </a:lnTo>
                <a:lnTo>
                  <a:pt x="2420010" y="89750"/>
                </a:lnTo>
                <a:lnTo>
                  <a:pt x="2411456" y="98303"/>
                </a:lnTo>
                <a:lnTo>
                  <a:pt x="2409318" y="103465"/>
                </a:lnTo>
                <a:lnTo>
                  <a:pt x="2409318" y="115562"/>
                </a:lnTo>
                <a:lnTo>
                  <a:pt x="2411456" y="120724"/>
                </a:lnTo>
                <a:lnTo>
                  <a:pt x="2420010" y="129278"/>
                </a:lnTo>
                <a:lnTo>
                  <a:pt x="2425172" y="131417"/>
                </a:lnTo>
                <a:close/>
              </a:path>
              <a:path w="2804160" h="1314450">
                <a:moveTo>
                  <a:pt x="2803571" y="131417"/>
                </a:moveTo>
                <a:lnTo>
                  <a:pt x="2568687" y="131417"/>
                </a:lnTo>
                <a:lnTo>
                  <a:pt x="2573849" y="129278"/>
                </a:lnTo>
                <a:lnTo>
                  <a:pt x="2582403" y="120724"/>
                </a:lnTo>
                <a:lnTo>
                  <a:pt x="2584541" y="115562"/>
                </a:lnTo>
                <a:lnTo>
                  <a:pt x="2584541" y="103465"/>
                </a:lnTo>
                <a:lnTo>
                  <a:pt x="2582403" y="98303"/>
                </a:lnTo>
                <a:lnTo>
                  <a:pt x="2573849" y="89750"/>
                </a:lnTo>
                <a:lnTo>
                  <a:pt x="2568687" y="87611"/>
                </a:lnTo>
                <a:lnTo>
                  <a:pt x="2803571" y="87611"/>
                </a:lnTo>
                <a:lnTo>
                  <a:pt x="2803571" y="131417"/>
                </a:lnTo>
                <a:close/>
              </a:path>
              <a:path w="2804160" h="1314450">
                <a:moveTo>
                  <a:pt x="2803571" y="1226562"/>
                </a:moveTo>
                <a:lnTo>
                  <a:pt x="2524881" y="1226562"/>
                </a:lnTo>
                <a:lnTo>
                  <a:pt x="2530044" y="1224423"/>
                </a:lnTo>
                <a:lnTo>
                  <a:pt x="2538597" y="1215869"/>
                </a:lnTo>
                <a:lnTo>
                  <a:pt x="2540736" y="1210707"/>
                </a:lnTo>
                <a:lnTo>
                  <a:pt x="2540736" y="1198610"/>
                </a:lnTo>
                <a:lnTo>
                  <a:pt x="2538598" y="1193447"/>
                </a:lnTo>
                <a:lnTo>
                  <a:pt x="2530044" y="1184894"/>
                </a:lnTo>
                <a:lnTo>
                  <a:pt x="2524881" y="1182756"/>
                </a:lnTo>
                <a:lnTo>
                  <a:pt x="2803571" y="1182756"/>
                </a:lnTo>
                <a:lnTo>
                  <a:pt x="2803571" y="1226562"/>
                </a:lnTo>
                <a:close/>
              </a:path>
            </a:pathLst>
          </a:custGeom>
          <a:solidFill>
            <a:srgbClr val="86C7EC"/>
          </a:solidFill>
        </p:spPr>
        <p:txBody>
          <a:bodyPr wrap="square" lIns="0" tIns="0" rIns="0" bIns="0" rtlCol="0"/>
          <a:lstStyle/>
          <a:p>
            <a:endParaRPr/>
          </a:p>
        </p:txBody>
      </p:sp>
      <p:sp>
        <p:nvSpPr>
          <p:cNvPr id="10" name="object 10"/>
          <p:cNvSpPr txBox="1"/>
          <p:nvPr/>
        </p:nvSpPr>
        <p:spPr>
          <a:xfrm>
            <a:off x="10591800" y="6101277"/>
            <a:ext cx="6710680" cy="689932"/>
          </a:xfrm>
          <a:prstGeom prst="rect">
            <a:avLst/>
          </a:prstGeom>
        </p:spPr>
        <p:txBody>
          <a:bodyPr vert="horz" wrap="square" lIns="0" tIns="12700" rIns="0" bIns="0" rtlCol="0">
            <a:spAutoFit/>
          </a:bodyPr>
          <a:lstStyle/>
          <a:p>
            <a:pPr marL="12700" marR="5080">
              <a:lnSpc>
                <a:spcPct val="100000"/>
              </a:lnSpc>
              <a:spcBef>
                <a:spcPts val="3935"/>
              </a:spcBef>
            </a:pPr>
            <a:r>
              <a:rPr lang="en-GB" sz="4400" b="1" spc="65" dirty="0">
                <a:solidFill>
                  <a:srgbClr val="1736B1"/>
                </a:solidFill>
                <a:latin typeface="Trebuchet MS"/>
                <a:cs typeface="Trebuchet MS"/>
              </a:rPr>
              <a:t>2-Access pages by URL</a:t>
            </a:r>
            <a:endParaRPr lang="en-GB" sz="4400" dirty="0">
              <a:latin typeface="Trebuchet MS"/>
              <a:cs typeface="Trebuchet MS"/>
            </a:endParaRPr>
          </a:p>
        </p:txBody>
      </p:sp>
      <p:sp>
        <p:nvSpPr>
          <p:cNvPr id="11" name="object 10">
            <a:extLst>
              <a:ext uri="{FF2B5EF4-FFF2-40B4-BE49-F238E27FC236}">
                <a16:creationId xmlns:a16="http://schemas.microsoft.com/office/drawing/2014/main" id="{F83B4068-6087-6FD2-E6C3-B2D95FEF8E38}"/>
              </a:ext>
            </a:extLst>
          </p:cNvPr>
          <p:cNvSpPr txBox="1"/>
          <p:nvPr/>
        </p:nvSpPr>
        <p:spPr>
          <a:xfrm>
            <a:off x="5638800" y="7778275"/>
            <a:ext cx="6710680" cy="689932"/>
          </a:xfrm>
          <a:prstGeom prst="rect">
            <a:avLst/>
          </a:prstGeom>
        </p:spPr>
        <p:txBody>
          <a:bodyPr vert="horz" wrap="square" lIns="0" tIns="12700" rIns="0" bIns="0" rtlCol="0">
            <a:spAutoFit/>
          </a:bodyPr>
          <a:lstStyle/>
          <a:p>
            <a:pPr marL="12700" marR="5080">
              <a:lnSpc>
                <a:spcPct val="100000"/>
              </a:lnSpc>
              <a:spcBef>
                <a:spcPts val="3935"/>
              </a:spcBef>
            </a:pPr>
            <a:r>
              <a:rPr lang="en-GB" sz="4400" b="1" spc="65" dirty="0">
                <a:solidFill>
                  <a:srgbClr val="1736B1"/>
                </a:solidFill>
                <a:latin typeface="Trebuchet MS"/>
                <a:cs typeface="Trebuchet MS"/>
              </a:rPr>
              <a:t>3-Users access</a:t>
            </a:r>
            <a:endParaRPr lang="en-GB" sz="4400" dirty="0">
              <a:latin typeface="Trebuchet MS"/>
              <a:cs typeface="Trebuchet M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31300" y="1181100"/>
            <a:ext cx="6440805" cy="1090042"/>
          </a:xfrm>
          <a:prstGeom prst="rect">
            <a:avLst/>
          </a:prstGeom>
        </p:spPr>
        <p:txBody>
          <a:bodyPr vert="horz" wrap="square" lIns="0" tIns="12700" rIns="0" bIns="0" rtlCol="0">
            <a:spAutoFit/>
          </a:bodyPr>
          <a:lstStyle/>
          <a:p>
            <a:pPr marL="12700" marR="5080">
              <a:lnSpc>
                <a:spcPct val="100000"/>
              </a:lnSpc>
              <a:spcBef>
                <a:spcPts val="100"/>
              </a:spcBef>
            </a:pPr>
            <a:r>
              <a:rPr lang="en-GB" sz="3500" b="1" spc="50" dirty="0">
                <a:solidFill>
                  <a:srgbClr val="1736B1"/>
                </a:solidFill>
                <a:latin typeface="Trebuchet MS"/>
                <a:cs typeface="Trebuchet MS"/>
              </a:rPr>
              <a:t>1- Using password hash, SQL injection</a:t>
            </a:r>
            <a:endParaRPr sz="2500" dirty="0">
              <a:latin typeface="Trebuchet MS"/>
              <a:cs typeface="Trebuchet MS"/>
            </a:endParaRPr>
          </a:p>
        </p:txBody>
      </p:sp>
      <p:sp>
        <p:nvSpPr>
          <p:cNvPr id="3" name="object 3"/>
          <p:cNvSpPr txBox="1"/>
          <p:nvPr/>
        </p:nvSpPr>
        <p:spPr>
          <a:xfrm>
            <a:off x="9131300" y="4279961"/>
            <a:ext cx="8699500" cy="1628651"/>
          </a:xfrm>
          <a:prstGeom prst="rect">
            <a:avLst/>
          </a:prstGeom>
        </p:spPr>
        <p:txBody>
          <a:bodyPr vert="horz" wrap="square" lIns="0" tIns="12700" rIns="0" bIns="0" rtlCol="0">
            <a:spAutoFit/>
          </a:bodyPr>
          <a:lstStyle/>
          <a:p>
            <a:pPr marL="12700" marR="2161540">
              <a:lnSpc>
                <a:spcPct val="100000"/>
              </a:lnSpc>
              <a:spcBef>
                <a:spcPts val="100"/>
              </a:spcBef>
            </a:pPr>
            <a:r>
              <a:rPr lang="en-GB" sz="3500" b="1" dirty="0">
                <a:solidFill>
                  <a:srgbClr val="1736B1"/>
                </a:solidFill>
                <a:latin typeface="Trebuchet MS"/>
                <a:cs typeface="Trebuchet MS"/>
              </a:rPr>
              <a:t>2- 404 error will show if somebody try to access pages by URL</a:t>
            </a:r>
            <a:endParaRPr sz="3000" dirty="0">
              <a:latin typeface="Trebuchet MS"/>
              <a:cs typeface="Trebuchet MS"/>
            </a:endParaRPr>
          </a:p>
        </p:txBody>
      </p:sp>
      <p:sp>
        <p:nvSpPr>
          <p:cNvPr id="4" name="object 4"/>
          <p:cNvSpPr txBox="1">
            <a:spLocks noGrp="1"/>
          </p:cNvSpPr>
          <p:nvPr>
            <p:ph type="title"/>
          </p:nvPr>
        </p:nvSpPr>
        <p:spPr>
          <a:xfrm>
            <a:off x="1016000" y="923958"/>
            <a:ext cx="5515610" cy="2940050"/>
          </a:xfrm>
          <a:prstGeom prst="rect">
            <a:avLst/>
          </a:prstGeom>
        </p:spPr>
        <p:txBody>
          <a:bodyPr vert="horz" wrap="square" lIns="0" tIns="158750" rIns="0" bIns="0" rtlCol="0">
            <a:spAutoFit/>
          </a:bodyPr>
          <a:lstStyle/>
          <a:p>
            <a:pPr marL="12700" marR="5080">
              <a:lnSpc>
                <a:spcPts val="10950"/>
              </a:lnSpc>
              <a:spcBef>
                <a:spcPts val="1250"/>
              </a:spcBef>
            </a:pPr>
            <a:r>
              <a:rPr sz="10000" spc="-25" dirty="0"/>
              <a:t>Our </a:t>
            </a:r>
            <a:r>
              <a:rPr sz="10000" spc="55" dirty="0"/>
              <a:t>Solutions</a:t>
            </a:r>
            <a:endParaRPr sz="10000"/>
          </a:p>
        </p:txBody>
      </p:sp>
      <p:grpSp>
        <p:nvGrpSpPr>
          <p:cNvPr id="5" name="object 5"/>
          <p:cNvGrpSpPr/>
          <p:nvPr/>
        </p:nvGrpSpPr>
        <p:grpSpPr>
          <a:xfrm>
            <a:off x="0" y="7033506"/>
            <a:ext cx="5768975" cy="3253740"/>
            <a:chOff x="0" y="7033506"/>
            <a:chExt cx="5768975" cy="3253740"/>
          </a:xfrm>
        </p:grpSpPr>
        <p:sp>
          <p:nvSpPr>
            <p:cNvPr id="6" name="object 6"/>
            <p:cNvSpPr/>
            <p:nvPr/>
          </p:nvSpPr>
          <p:spPr>
            <a:xfrm>
              <a:off x="3255828" y="9233579"/>
              <a:ext cx="2513330" cy="1053465"/>
            </a:xfrm>
            <a:custGeom>
              <a:avLst/>
              <a:gdLst/>
              <a:ahLst/>
              <a:cxnLst/>
              <a:rect l="l" t="t" r="r" b="b"/>
              <a:pathLst>
                <a:path w="2513329" h="1053465">
                  <a:moveTo>
                    <a:pt x="0" y="1053419"/>
                  </a:moveTo>
                  <a:lnTo>
                    <a:pt x="2513087" y="1053419"/>
                  </a:lnTo>
                  <a:lnTo>
                    <a:pt x="1904963" y="0"/>
                  </a:lnTo>
                  <a:lnTo>
                    <a:pt x="608035" y="0"/>
                  </a:lnTo>
                  <a:lnTo>
                    <a:pt x="0" y="1053419"/>
                  </a:lnTo>
                  <a:close/>
                </a:path>
              </a:pathLst>
            </a:custGeom>
            <a:solidFill>
              <a:srgbClr val="86C7EC"/>
            </a:solidFill>
          </p:spPr>
          <p:txBody>
            <a:bodyPr wrap="square" lIns="0" tIns="0" rIns="0" bIns="0" rtlCol="0"/>
            <a:lstStyle/>
            <a:p>
              <a:endParaRPr/>
            </a:p>
          </p:txBody>
        </p:sp>
        <p:sp>
          <p:nvSpPr>
            <p:cNvPr id="7" name="object 7"/>
            <p:cNvSpPr/>
            <p:nvPr/>
          </p:nvSpPr>
          <p:spPr>
            <a:xfrm>
              <a:off x="661821" y="7033506"/>
              <a:ext cx="3851910" cy="3253740"/>
            </a:xfrm>
            <a:custGeom>
              <a:avLst/>
              <a:gdLst/>
              <a:ahLst/>
              <a:cxnLst/>
              <a:rect l="l" t="t" r="r" b="b"/>
              <a:pathLst>
                <a:path w="3851910" h="3253740">
                  <a:moveTo>
                    <a:pt x="0" y="3253492"/>
                  </a:moveTo>
                  <a:lnTo>
                    <a:pt x="2594456" y="3253492"/>
                  </a:lnTo>
                  <a:lnTo>
                    <a:pt x="3414596" y="1832862"/>
                  </a:lnTo>
                  <a:lnTo>
                    <a:pt x="3851780" y="1076928"/>
                  </a:lnTo>
                  <a:lnTo>
                    <a:pt x="3228778" y="0"/>
                  </a:lnTo>
                  <a:lnTo>
                    <a:pt x="1878381" y="0"/>
                  </a:lnTo>
                  <a:lnTo>
                    <a:pt x="1480290" y="688205"/>
                  </a:lnTo>
                  <a:lnTo>
                    <a:pt x="1479992" y="688205"/>
                  </a:lnTo>
                  <a:lnTo>
                    <a:pt x="606677" y="2200073"/>
                  </a:lnTo>
                  <a:lnTo>
                    <a:pt x="605734" y="2200073"/>
                  </a:lnTo>
                  <a:lnTo>
                    <a:pt x="366670" y="2615497"/>
                  </a:lnTo>
                  <a:lnTo>
                    <a:pt x="366858" y="2615591"/>
                  </a:lnTo>
                  <a:lnTo>
                    <a:pt x="0" y="3253492"/>
                  </a:lnTo>
                  <a:close/>
                </a:path>
                <a:path w="3851910" h="3253740">
                  <a:moveTo>
                    <a:pt x="1479992" y="688205"/>
                  </a:moveTo>
                  <a:lnTo>
                    <a:pt x="1480290" y="688205"/>
                  </a:lnTo>
                  <a:lnTo>
                    <a:pt x="1480101" y="688017"/>
                  </a:lnTo>
                  <a:lnTo>
                    <a:pt x="1479992" y="688205"/>
                  </a:lnTo>
                  <a:close/>
                </a:path>
              </a:pathLst>
            </a:custGeom>
            <a:solidFill>
              <a:srgbClr val="A066CB"/>
            </a:solidFill>
          </p:spPr>
          <p:txBody>
            <a:bodyPr wrap="square" lIns="0" tIns="0" rIns="0" bIns="0" rtlCol="0"/>
            <a:lstStyle/>
            <a:p>
              <a:endParaRPr/>
            </a:p>
          </p:txBody>
        </p:sp>
        <p:sp>
          <p:nvSpPr>
            <p:cNvPr id="8" name="object 8"/>
            <p:cNvSpPr/>
            <p:nvPr/>
          </p:nvSpPr>
          <p:spPr>
            <a:xfrm>
              <a:off x="0" y="7033506"/>
              <a:ext cx="1917700" cy="3253740"/>
            </a:xfrm>
            <a:custGeom>
              <a:avLst/>
              <a:gdLst/>
              <a:ahLst/>
              <a:cxnLst/>
              <a:rect l="l" t="t" r="r" b="b"/>
              <a:pathLst>
                <a:path w="1917700" h="3253740">
                  <a:moveTo>
                    <a:pt x="0" y="3253492"/>
                  </a:moveTo>
                  <a:lnTo>
                    <a:pt x="658150" y="3253492"/>
                  </a:lnTo>
                  <a:lnTo>
                    <a:pt x="1267178" y="2200073"/>
                  </a:lnTo>
                  <a:lnTo>
                    <a:pt x="1267556" y="2200073"/>
                  </a:lnTo>
                  <a:lnTo>
                    <a:pt x="1917293" y="1076928"/>
                  </a:lnTo>
                  <a:lnTo>
                    <a:pt x="1294292" y="0"/>
                  </a:lnTo>
                  <a:lnTo>
                    <a:pt x="0" y="0"/>
                  </a:lnTo>
                  <a:lnTo>
                    <a:pt x="0" y="3253492"/>
                  </a:lnTo>
                  <a:close/>
                </a:path>
              </a:pathLst>
            </a:custGeom>
            <a:solidFill>
              <a:srgbClr val="1736B1"/>
            </a:solidFill>
          </p:spPr>
          <p:txBody>
            <a:bodyPr wrap="square" lIns="0" tIns="0" rIns="0" bIns="0" rtlCol="0"/>
            <a:lstStyle/>
            <a:p>
              <a:endParaRPr/>
            </a:p>
          </p:txBody>
        </p:sp>
      </p:grpSp>
      <p:sp>
        <p:nvSpPr>
          <p:cNvPr id="9" name="object 2">
            <a:extLst>
              <a:ext uri="{FF2B5EF4-FFF2-40B4-BE49-F238E27FC236}">
                <a16:creationId xmlns:a16="http://schemas.microsoft.com/office/drawing/2014/main" id="{EC80F12B-1704-166A-3B48-A448A08B1302}"/>
              </a:ext>
            </a:extLst>
          </p:cNvPr>
          <p:cNvSpPr txBox="1"/>
          <p:nvPr/>
        </p:nvSpPr>
        <p:spPr>
          <a:xfrm>
            <a:off x="9144000" y="8015858"/>
            <a:ext cx="6440805" cy="551433"/>
          </a:xfrm>
          <a:prstGeom prst="rect">
            <a:avLst/>
          </a:prstGeom>
        </p:spPr>
        <p:txBody>
          <a:bodyPr vert="horz" wrap="square" lIns="0" tIns="12700" rIns="0" bIns="0" rtlCol="0">
            <a:spAutoFit/>
          </a:bodyPr>
          <a:lstStyle/>
          <a:p>
            <a:pPr marL="12700" marR="5080">
              <a:lnSpc>
                <a:spcPct val="100000"/>
              </a:lnSpc>
              <a:spcBef>
                <a:spcPts val="100"/>
              </a:spcBef>
            </a:pPr>
            <a:r>
              <a:rPr lang="en-GB" sz="3500" b="1" spc="50" dirty="0">
                <a:solidFill>
                  <a:srgbClr val="1736B1"/>
                </a:solidFill>
                <a:latin typeface="Trebuchet MS"/>
                <a:cs typeface="Trebuchet MS"/>
              </a:rPr>
              <a:t>3- Set permissions for users</a:t>
            </a:r>
            <a:endParaRPr sz="2500" dirty="0">
              <a:latin typeface="Trebuchet MS"/>
              <a:cs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057258" y="800100"/>
            <a:ext cx="8066662" cy="2981585"/>
          </a:xfrm>
          <a:prstGeom prst="rect">
            <a:avLst/>
          </a:prstGeom>
        </p:spPr>
        <p:txBody>
          <a:bodyPr vert="horz" wrap="square" lIns="0" tIns="158750" rIns="0" bIns="0" rtlCol="0">
            <a:spAutoFit/>
          </a:bodyPr>
          <a:lstStyle/>
          <a:p>
            <a:pPr marL="12700" marR="5080">
              <a:lnSpc>
                <a:spcPts val="10950"/>
              </a:lnSpc>
              <a:spcBef>
                <a:spcPts val="1250"/>
              </a:spcBef>
            </a:pPr>
            <a:r>
              <a:rPr lang="en-GB" sz="10000" spc="-225" dirty="0"/>
              <a:t>Requirements      </a:t>
            </a:r>
            <a:br>
              <a:rPr lang="en-GB" sz="10000" spc="-225" dirty="0"/>
            </a:br>
            <a:r>
              <a:rPr lang="en-GB" sz="10000" spc="-225" dirty="0"/>
              <a:t>Analysis</a:t>
            </a:r>
            <a:endParaRPr sz="10000" dirty="0"/>
          </a:p>
        </p:txBody>
      </p:sp>
      <p:sp>
        <p:nvSpPr>
          <p:cNvPr id="3" name="object 3"/>
          <p:cNvSpPr txBox="1">
            <a:spLocks noGrp="1"/>
          </p:cNvSpPr>
          <p:nvPr>
            <p:ph type="body" idx="1"/>
          </p:nvPr>
        </p:nvSpPr>
        <p:spPr>
          <a:xfrm>
            <a:off x="8057258" y="4305300"/>
            <a:ext cx="7792084" cy="5449825"/>
          </a:xfrm>
          <a:prstGeom prst="rect">
            <a:avLst/>
          </a:prstGeom>
        </p:spPr>
        <p:txBody>
          <a:bodyPr vert="horz" wrap="square" lIns="0" tIns="12700" rIns="0" bIns="0" rtlCol="0">
            <a:spAutoFit/>
          </a:bodyPr>
          <a:lstStyle/>
          <a:p>
            <a:pPr marL="12700" marR="744220">
              <a:lnSpc>
                <a:spcPct val="100000"/>
              </a:lnSpc>
              <a:spcBef>
                <a:spcPts val="100"/>
              </a:spcBef>
            </a:pPr>
            <a:r>
              <a:rPr lang="en-GB" dirty="0"/>
              <a:t>There will be five main pages(views)</a:t>
            </a:r>
            <a:r>
              <a:rPr lang="en-GB" spc="-10" dirty="0"/>
              <a:t>:</a:t>
            </a:r>
            <a:endParaRPr spc="-10" dirty="0"/>
          </a:p>
          <a:p>
            <a:pPr marL="12700" marR="5080">
              <a:lnSpc>
                <a:spcPct val="114999"/>
              </a:lnSpc>
              <a:spcBef>
                <a:spcPts val="3040"/>
              </a:spcBef>
            </a:pPr>
            <a:r>
              <a:rPr lang="en-GB" sz="2800" b="0" dirty="0">
                <a:solidFill>
                  <a:srgbClr val="000000"/>
                </a:solidFill>
                <a:latin typeface="Trebuchet MS"/>
                <a:cs typeface="Trebuchet MS"/>
              </a:rPr>
              <a:t>1-Informative Dashboard.</a:t>
            </a:r>
          </a:p>
          <a:p>
            <a:pPr marL="12700" marR="5080">
              <a:lnSpc>
                <a:spcPct val="114999"/>
              </a:lnSpc>
              <a:spcBef>
                <a:spcPts val="3040"/>
              </a:spcBef>
            </a:pPr>
            <a:r>
              <a:rPr lang="en-GB" sz="2800" b="0" dirty="0">
                <a:solidFill>
                  <a:srgbClr val="000000"/>
                </a:solidFill>
              </a:rPr>
              <a:t>2-Stocks management page.</a:t>
            </a:r>
          </a:p>
          <a:p>
            <a:pPr marL="12700" marR="5080">
              <a:lnSpc>
                <a:spcPct val="114999"/>
              </a:lnSpc>
              <a:spcBef>
                <a:spcPts val="3040"/>
              </a:spcBef>
            </a:pPr>
            <a:r>
              <a:rPr lang="en-GB" sz="2800" b="0" dirty="0">
                <a:solidFill>
                  <a:srgbClr val="000000"/>
                </a:solidFill>
                <a:latin typeface="Trebuchet MS"/>
                <a:cs typeface="Trebuchet MS"/>
              </a:rPr>
              <a:t>3-Users ma</a:t>
            </a:r>
            <a:r>
              <a:rPr lang="en-GB" sz="2800" b="0" dirty="0">
                <a:solidFill>
                  <a:srgbClr val="000000"/>
                </a:solidFill>
              </a:rPr>
              <a:t>nagement page.</a:t>
            </a:r>
          </a:p>
          <a:p>
            <a:pPr marL="12700" marR="5080">
              <a:lnSpc>
                <a:spcPct val="114999"/>
              </a:lnSpc>
              <a:spcBef>
                <a:spcPts val="3040"/>
              </a:spcBef>
            </a:pPr>
            <a:r>
              <a:rPr lang="en-GB" sz="2800" b="0" dirty="0">
                <a:solidFill>
                  <a:srgbClr val="000000"/>
                </a:solidFill>
                <a:latin typeface="Trebuchet MS"/>
                <a:cs typeface="Trebuchet MS"/>
              </a:rPr>
              <a:t>4</a:t>
            </a:r>
            <a:r>
              <a:rPr lang="en-GB" sz="2800" b="0" dirty="0">
                <a:solidFill>
                  <a:srgbClr val="000000"/>
                </a:solidFill>
              </a:rPr>
              <a:t>-Selling dashboard.</a:t>
            </a:r>
          </a:p>
          <a:p>
            <a:pPr marL="12700" marR="5080">
              <a:lnSpc>
                <a:spcPct val="114999"/>
              </a:lnSpc>
              <a:spcBef>
                <a:spcPts val="3040"/>
              </a:spcBef>
            </a:pPr>
            <a:r>
              <a:rPr lang="en-GB" sz="2800" b="0" dirty="0">
                <a:solidFill>
                  <a:srgbClr val="000000"/>
                </a:solidFill>
                <a:latin typeface="Trebuchet MS"/>
                <a:cs typeface="Trebuchet MS"/>
              </a:rPr>
              <a:t>5-Transactions management page.</a:t>
            </a:r>
            <a:endParaRPr sz="2800" dirty="0">
              <a:latin typeface="Trebuchet MS"/>
              <a:cs typeface="Trebuchet MS"/>
            </a:endParaRPr>
          </a:p>
        </p:txBody>
      </p:sp>
      <p:pic>
        <p:nvPicPr>
          <p:cNvPr id="4" name="object 4"/>
          <p:cNvPicPr/>
          <p:nvPr/>
        </p:nvPicPr>
        <p:blipFill>
          <a:blip r:embed="rId2" cstate="print"/>
          <a:stretch>
            <a:fillRect/>
          </a:stretch>
        </p:blipFill>
        <p:spPr>
          <a:xfrm>
            <a:off x="0" y="3"/>
            <a:ext cx="6834229" cy="10286996"/>
          </a:xfrm>
          <a:prstGeom prst="rect">
            <a:avLst/>
          </a:prstGeom>
        </p:spPr>
      </p:pic>
      <p:sp>
        <p:nvSpPr>
          <p:cNvPr id="5" name="object 5"/>
          <p:cNvSpPr/>
          <p:nvPr/>
        </p:nvSpPr>
        <p:spPr>
          <a:xfrm>
            <a:off x="17516921" y="1633"/>
            <a:ext cx="771525" cy="10285730"/>
          </a:xfrm>
          <a:custGeom>
            <a:avLst/>
            <a:gdLst/>
            <a:ahLst/>
            <a:cxnLst/>
            <a:rect l="l" t="t" r="r" b="b"/>
            <a:pathLst>
              <a:path w="771525" h="10285730">
                <a:moveTo>
                  <a:pt x="771077" y="0"/>
                </a:moveTo>
                <a:lnTo>
                  <a:pt x="771077" y="10285293"/>
                </a:lnTo>
                <a:lnTo>
                  <a:pt x="0" y="9840146"/>
                </a:lnTo>
                <a:lnTo>
                  <a:pt x="0" y="443495"/>
                </a:lnTo>
                <a:lnTo>
                  <a:pt x="768218" y="0"/>
                </a:lnTo>
                <a:lnTo>
                  <a:pt x="771077" y="0"/>
                </a:lnTo>
                <a:close/>
              </a:path>
            </a:pathLst>
          </a:custGeom>
          <a:solidFill>
            <a:srgbClr val="A066CB"/>
          </a:solidFill>
        </p:spPr>
        <p:txBody>
          <a:bodyPr wrap="square" lIns="0" tIns="0" rIns="0" bIns="0" rtlCol="0"/>
          <a:lstStyle/>
          <a:p>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919969" y="571500"/>
            <a:ext cx="8066662" cy="2981585"/>
          </a:xfrm>
          <a:prstGeom prst="rect">
            <a:avLst/>
          </a:prstGeom>
        </p:spPr>
        <p:txBody>
          <a:bodyPr vert="horz" wrap="square" lIns="0" tIns="158750" rIns="0" bIns="0" rtlCol="0">
            <a:spAutoFit/>
          </a:bodyPr>
          <a:lstStyle/>
          <a:p>
            <a:pPr marL="12700" marR="5080">
              <a:lnSpc>
                <a:spcPts val="10950"/>
              </a:lnSpc>
              <a:spcBef>
                <a:spcPts val="1250"/>
              </a:spcBef>
            </a:pPr>
            <a:r>
              <a:rPr lang="en-GB" sz="10000" spc="-225" dirty="0"/>
              <a:t>Requirements      </a:t>
            </a:r>
            <a:br>
              <a:rPr lang="en-GB" sz="10000" spc="-225" dirty="0"/>
            </a:br>
            <a:r>
              <a:rPr lang="en-GB" sz="10000" spc="-225" dirty="0"/>
              <a:t>Analysis</a:t>
            </a:r>
            <a:endParaRPr sz="10000" dirty="0"/>
          </a:p>
        </p:txBody>
      </p:sp>
      <p:sp>
        <p:nvSpPr>
          <p:cNvPr id="3" name="object 3"/>
          <p:cNvSpPr txBox="1">
            <a:spLocks noGrp="1"/>
          </p:cNvSpPr>
          <p:nvPr>
            <p:ph type="body" idx="1"/>
          </p:nvPr>
        </p:nvSpPr>
        <p:spPr>
          <a:xfrm>
            <a:off x="8057258" y="3848100"/>
            <a:ext cx="7792084" cy="6099234"/>
          </a:xfrm>
          <a:prstGeom prst="rect">
            <a:avLst/>
          </a:prstGeom>
        </p:spPr>
        <p:txBody>
          <a:bodyPr vert="horz" wrap="square" lIns="0" tIns="12700" rIns="0" bIns="0" rtlCol="0">
            <a:spAutoFit/>
          </a:bodyPr>
          <a:lstStyle/>
          <a:p>
            <a:pPr marL="12700" marR="744220">
              <a:lnSpc>
                <a:spcPct val="100000"/>
              </a:lnSpc>
              <a:spcBef>
                <a:spcPts val="100"/>
              </a:spcBef>
            </a:pPr>
            <a:r>
              <a:rPr lang="en-GB" dirty="0"/>
              <a:t>There will be four users with different privileges to access previous pages:</a:t>
            </a:r>
            <a:endParaRPr spc="-10" dirty="0"/>
          </a:p>
          <a:p>
            <a:pPr marL="12700" marR="5080">
              <a:lnSpc>
                <a:spcPct val="114999"/>
              </a:lnSpc>
              <a:spcBef>
                <a:spcPts val="3040"/>
              </a:spcBef>
            </a:pPr>
            <a:r>
              <a:rPr lang="en-GB" sz="2800" b="0" dirty="0">
                <a:solidFill>
                  <a:srgbClr val="000000"/>
                </a:solidFill>
                <a:latin typeface="Trebuchet MS"/>
                <a:cs typeface="Trebuchet MS"/>
              </a:rPr>
              <a:t>1-Administrator: can access everything.</a:t>
            </a:r>
          </a:p>
          <a:p>
            <a:pPr marL="12700" marR="5080">
              <a:lnSpc>
                <a:spcPct val="114999"/>
              </a:lnSpc>
              <a:spcBef>
                <a:spcPts val="3040"/>
              </a:spcBef>
            </a:pPr>
            <a:r>
              <a:rPr lang="en-GB" sz="2800" b="0" dirty="0">
                <a:solidFill>
                  <a:srgbClr val="000000"/>
                </a:solidFill>
              </a:rPr>
              <a:t>2-Accountant: can access only Transaction management page.</a:t>
            </a:r>
          </a:p>
          <a:p>
            <a:pPr marL="12700" marR="5080">
              <a:lnSpc>
                <a:spcPct val="114999"/>
              </a:lnSpc>
              <a:spcBef>
                <a:spcPts val="3040"/>
              </a:spcBef>
            </a:pPr>
            <a:r>
              <a:rPr lang="en-GB" sz="2800" b="0" dirty="0">
                <a:solidFill>
                  <a:srgbClr val="000000"/>
                </a:solidFill>
                <a:latin typeface="Trebuchet MS"/>
                <a:cs typeface="Trebuchet MS"/>
              </a:rPr>
              <a:t>3-Procurement: can access only stock management page.</a:t>
            </a:r>
            <a:endParaRPr lang="en-GB" sz="2800" b="0" dirty="0">
              <a:solidFill>
                <a:srgbClr val="000000"/>
              </a:solidFill>
            </a:endParaRPr>
          </a:p>
          <a:p>
            <a:pPr marL="12700" marR="5080">
              <a:lnSpc>
                <a:spcPct val="114999"/>
              </a:lnSpc>
              <a:spcBef>
                <a:spcPts val="3040"/>
              </a:spcBef>
            </a:pPr>
            <a:r>
              <a:rPr lang="en-GB" sz="2800" b="0" dirty="0">
                <a:solidFill>
                  <a:srgbClr val="000000"/>
                </a:solidFill>
                <a:latin typeface="Trebuchet MS"/>
                <a:cs typeface="Trebuchet MS"/>
              </a:rPr>
              <a:t>4</a:t>
            </a:r>
            <a:r>
              <a:rPr lang="en-GB" sz="2800" b="0" dirty="0">
                <a:solidFill>
                  <a:srgbClr val="000000"/>
                </a:solidFill>
              </a:rPr>
              <a:t>-Seller: can access only selling dashboard.</a:t>
            </a:r>
            <a:endParaRPr sz="2800" dirty="0">
              <a:latin typeface="Trebuchet MS"/>
              <a:cs typeface="Trebuchet MS"/>
            </a:endParaRPr>
          </a:p>
        </p:txBody>
      </p:sp>
      <p:pic>
        <p:nvPicPr>
          <p:cNvPr id="4" name="object 4"/>
          <p:cNvPicPr/>
          <p:nvPr/>
        </p:nvPicPr>
        <p:blipFill>
          <a:blip r:embed="rId2" cstate="print"/>
          <a:stretch>
            <a:fillRect/>
          </a:stretch>
        </p:blipFill>
        <p:spPr>
          <a:xfrm>
            <a:off x="0" y="3"/>
            <a:ext cx="6834229" cy="10286996"/>
          </a:xfrm>
          <a:prstGeom prst="rect">
            <a:avLst/>
          </a:prstGeom>
        </p:spPr>
      </p:pic>
      <p:sp>
        <p:nvSpPr>
          <p:cNvPr id="5" name="object 5"/>
          <p:cNvSpPr/>
          <p:nvPr/>
        </p:nvSpPr>
        <p:spPr>
          <a:xfrm>
            <a:off x="17516921" y="1633"/>
            <a:ext cx="771525" cy="10285730"/>
          </a:xfrm>
          <a:custGeom>
            <a:avLst/>
            <a:gdLst/>
            <a:ahLst/>
            <a:cxnLst/>
            <a:rect l="l" t="t" r="r" b="b"/>
            <a:pathLst>
              <a:path w="771525" h="10285730">
                <a:moveTo>
                  <a:pt x="771077" y="0"/>
                </a:moveTo>
                <a:lnTo>
                  <a:pt x="771077" y="10285293"/>
                </a:lnTo>
                <a:lnTo>
                  <a:pt x="0" y="9840146"/>
                </a:lnTo>
                <a:lnTo>
                  <a:pt x="0" y="443495"/>
                </a:lnTo>
                <a:lnTo>
                  <a:pt x="768218" y="0"/>
                </a:lnTo>
                <a:lnTo>
                  <a:pt x="771077" y="0"/>
                </a:lnTo>
                <a:close/>
              </a:path>
            </a:pathLst>
          </a:custGeom>
          <a:solidFill>
            <a:srgbClr val="A066CB"/>
          </a:solidFill>
        </p:spPr>
        <p:txBody>
          <a:bodyPr wrap="square" lIns="0" tIns="0" rIns="0" bIns="0" rtlCol="0"/>
          <a:lstStyle/>
          <a:p>
            <a:endParaRPr/>
          </a:p>
        </p:txBody>
      </p:sp>
    </p:spTree>
    <p:extLst>
      <p:ext uri="{BB962C8B-B14F-4D97-AF65-F5344CB8AC3E}">
        <p14:creationId xmlns:p14="http://schemas.microsoft.com/office/powerpoint/2010/main" val="2249469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332856" y="4059550"/>
            <a:ext cx="15622268" cy="5105935"/>
            <a:chOff x="1333093" y="4062689"/>
            <a:chExt cx="15622268" cy="5105935"/>
          </a:xfrm>
        </p:grpSpPr>
        <p:sp>
          <p:nvSpPr>
            <p:cNvPr id="3" name="object 3"/>
            <p:cNvSpPr/>
            <p:nvPr/>
          </p:nvSpPr>
          <p:spPr>
            <a:xfrm>
              <a:off x="9144227" y="4062689"/>
              <a:ext cx="7811134" cy="5105400"/>
            </a:xfrm>
            <a:custGeom>
              <a:avLst/>
              <a:gdLst/>
              <a:ahLst/>
              <a:cxnLst/>
              <a:rect l="l" t="t" r="r" b="b"/>
              <a:pathLst>
                <a:path w="7811134" h="5105400">
                  <a:moveTo>
                    <a:pt x="7810563" y="2552712"/>
                  </a:moveTo>
                  <a:lnTo>
                    <a:pt x="7810106" y="2504198"/>
                  </a:lnTo>
                  <a:lnTo>
                    <a:pt x="7808760" y="2455913"/>
                  </a:lnTo>
                  <a:lnTo>
                    <a:pt x="7806512" y="2407856"/>
                  </a:lnTo>
                  <a:lnTo>
                    <a:pt x="7803401" y="2360028"/>
                  </a:lnTo>
                  <a:lnTo>
                    <a:pt x="7799400" y="2312454"/>
                  </a:lnTo>
                  <a:lnTo>
                    <a:pt x="7794536" y="2265121"/>
                  </a:lnTo>
                  <a:lnTo>
                    <a:pt x="7788821" y="2218055"/>
                  </a:lnTo>
                  <a:lnTo>
                    <a:pt x="7782255" y="2171255"/>
                  </a:lnTo>
                  <a:lnTo>
                    <a:pt x="7774838" y="2124722"/>
                  </a:lnTo>
                  <a:lnTo>
                    <a:pt x="7766596" y="2078482"/>
                  </a:lnTo>
                  <a:lnTo>
                    <a:pt x="7757515" y="2032520"/>
                  </a:lnTo>
                  <a:lnTo>
                    <a:pt x="7747622" y="1986876"/>
                  </a:lnTo>
                  <a:lnTo>
                    <a:pt x="7736929" y="1941525"/>
                  </a:lnTo>
                  <a:lnTo>
                    <a:pt x="7725423" y="1896503"/>
                  </a:lnTo>
                  <a:lnTo>
                    <a:pt x="7713129" y="1851787"/>
                  </a:lnTo>
                  <a:lnTo>
                    <a:pt x="7700048" y="1807413"/>
                  </a:lnTo>
                  <a:lnTo>
                    <a:pt x="7686180" y="1763382"/>
                  </a:lnTo>
                  <a:lnTo>
                    <a:pt x="7671549" y="1719694"/>
                  </a:lnTo>
                  <a:lnTo>
                    <a:pt x="7656157" y="1676361"/>
                  </a:lnTo>
                  <a:lnTo>
                    <a:pt x="7640002" y="1633385"/>
                  </a:lnTo>
                  <a:lnTo>
                    <a:pt x="7623111" y="1590789"/>
                  </a:lnTo>
                  <a:lnTo>
                    <a:pt x="7605471" y="1548561"/>
                  </a:lnTo>
                  <a:lnTo>
                    <a:pt x="7587107" y="1506728"/>
                  </a:lnTo>
                  <a:lnTo>
                    <a:pt x="7568031" y="1465300"/>
                  </a:lnTo>
                  <a:lnTo>
                    <a:pt x="7548232" y="1424266"/>
                  </a:lnTo>
                  <a:lnTo>
                    <a:pt x="7527722" y="1383639"/>
                  </a:lnTo>
                  <a:lnTo>
                    <a:pt x="7506513" y="1343431"/>
                  </a:lnTo>
                  <a:lnTo>
                    <a:pt x="7484618" y="1303655"/>
                  </a:lnTo>
                  <a:lnTo>
                    <a:pt x="7462037" y="1264310"/>
                  </a:lnTo>
                  <a:lnTo>
                    <a:pt x="7438784" y="1225410"/>
                  </a:lnTo>
                  <a:lnTo>
                    <a:pt x="7414869" y="1186967"/>
                  </a:lnTo>
                  <a:lnTo>
                    <a:pt x="7390282" y="1148981"/>
                  </a:lnTo>
                  <a:lnTo>
                    <a:pt x="7365060" y="1111453"/>
                  </a:lnTo>
                  <a:lnTo>
                    <a:pt x="7339190" y="1074407"/>
                  </a:lnTo>
                  <a:lnTo>
                    <a:pt x="7312685" y="1037844"/>
                  </a:lnTo>
                  <a:lnTo>
                    <a:pt x="7285545" y="1001776"/>
                  </a:lnTo>
                  <a:lnTo>
                    <a:pt x="7257796" y="966203"/>
                  </a:lnTo>
                  <a:lnTo>
                    <a:pt x="7229437" y="931125"/>
                  </a:lnTo>
                  <a:lnTo>
                    <a:pt x="7200468" y="896581"/>
                  </a:lnTo>
                  <a:lnTo>
                    <a:pt x="7170915" y="862545"/>
                  </a:lnTo>
                  <a:lnTo>
                    <a:pt x="7140765" y="829043"/>
                  </a:lnTo>
                  <a:lnTo>
                    <a:pt x="7110044" y="796086"/>
                  </a:lnTo>
                  <a:lnTo>
                    <a:pt x="7078751" y="763676"/>
                  </a:lnTo>
                  <a:lnTo>
                    <a:pt x="7046887" y="731812"/>
                  </a:lnTo>
                  <a:lnTo>
                    <a:pt x="7014477" y="700519"/>
                  </a:lnTo>
                  <a:lnTo>
                    <a:pt x="6981520" y="669798"/>
                  </a:lnTo>
                  <a:lnTo>
                    <a:pt x="6948017" y="639648"/>
                  </a:lnTo>
                  <a:lnTo>
                    <a:pt x="6913981" y="610095"/>
                  </a:lnTo>
                  <a:lnTo>
                    <a:pt x="6879437" y="581126"/>
                  </a:lnTo>
                  <a:lnTo>
                    <a:pt x="6844373" y="552767"/>
                  </a:lnTo>
                  <a:lnTo>
                    <a:pt x="6808787" y="525018"/>
                  </a:lnTo>
                  <a:lnTo>
                    <a:pt x="6772719" y="497878"/>
                  </a:lnTo>
                  <a:lnTo>
                    <a:pt x="6736156" y="471373"/>
                  </a:lnTo>
                  <a:lnTo>
                    <a:pt x="6699110" y="445503"/>
                  </a:lnTo>
                  <a:lnTo>
                    <a:pt x="6661582" y="420281"/>
                  </a:lnTo>
                  <a:lnTo>
                    <a:pt x="6623596" y="395693"/>
                  </a:lnTo>
                  <a:lnTo>
                    <a:pt x="6585153" y="371779"/>
                  </a:lnTo>
                  <a:lnTo>
                    <a:pt x="6546253" y="348526"/>
                  </a:lnTo>
                  <a:lnTo>
                    <a:pt x="6506908" y="325945"/>
                  </a:lnTo>
                  <a:lnTo>
                    <a:pt x="6467132" y="304050"/>
                  </a:lnTo>
                  <a:lnTo>
                    <a:pt x="6426924" y="282841"/>
                  </a:lnTo>
                  <a:lnTo>
                    <a:pt x="6386309" y="262343"/>
                  </a:lnTo>
                  <a:lnTo>
                    <a:pt x="6345275" y="242531"/>
                  </a:lnTo>
                  <a:lnTo>
                    <a:pt x="6303835" y="223456"/>
                  </a:lnTo>
                  <a:lnTo>
                    <a:pt x="6262001" y="205092"/>
                  </a:lnTo>
                  <a:lnTo>
                    <a:pt x="6219774" y="187452"/>
                  </a:lnTo>
                  <a:lnTo>
                    <a:pt x="6177178" y="170561"/>
                  </a:lnTo>
                  <a:lnTo>
                    <a:pt x="6134214" y="154406"/>
                  </a:lnTo>
                  <a:lnTo>
                    <a:pt x="6090882" y="139014"/>
                  </a:lnTo>
                  <a:lnTo>
                    <a:pt x="6047194" y="124383"/>
                  </a:lnTo>
                  <a:lnTo>
                    <a:pt x="6003150" y="110515"/>
                  </a:lnTo>
                  <a:lnTo>
                    <a:pt x="5958776" y="97434"/>
                  </a:lnTo>
                  <a:lnTo>
                    <a:pt x="5914072" y="85140"/>
                  </a:lnTo>
                  <a:lnTo>
                    <a:pt x="5869038" y="73634"/>
                  </a:lnTo>
                  <a:lnTo>
                    <a:pt x="5823699" y="62941"/>
                  </a:lnTo>
                  <a:lnTo>
                    <a:pt x="5778043" y="53047"/>
                  </a:lnTo>
                  <a:lnTo>
                    <a:pt x="5732094" y="43980"/>
                  </a:lnTo>
                  <a:lnTo>
                    <a:pt x="5685841" y="35725"/>
                  </a:lnTo>
                  <a:lnTo>
                    <a:pt x="5639320" y="28321"/>
                  </a:lnTo>
                  <a:lnTo>
                    <a:pt x="5592521" y="21742"/>
                  </a:lnTo>
                  <a:lnTo>
                    <a:pt x="5545442" y="16027"/>
                  </a:lnTo>
                  <a:lnTo>
                    <a:pt x="5498122" y="11163"/>
                  </a:lnTo>
                  <a:lnTo>
                    <a:pt x="5450535" y="7162"/>
                  </a:lnTo>
                  <a:lnTo>
                    <a:pt x="5402719" y="4051"/>
                  </a:lnTo>
                  <a:lnTo>
                    <a:pt x="5354650" y="1803"/>
                  </a:lnTo>
                  <a:lnTo>
                    <a:pt x="5306365" y="457"/>
                  </a:lnTo>
                  <a:lnTo>
                    <a:pt x="5267325" y="101"/>
                  </a:lnTo>
                  <a:lnTo>
                    <a:pt x="5257863" y="0"/>
                  </a:lnTo>
                  <a:lnTo>
                    <a:pt x="0" y="0"/>
                  </a:lnTo>
                  <a:lnTo>
                    <a:pt x="0" y="5105400"/>
                  </a:lnTo>
                  <a:lnTo>
                    <a:pt x="5267325" y="5105400"/>
                  </a:lnTo>
                  <a:lnTo>
                    <a:pt x="5267325" y="5105260"/>
                  </a:lnTo>
                  <a:lnTo>
                    <a:pt x="5306365" y="5104892"/>
                  </a:lnTo>
                  <a:lnTo>
                    <a:pt x="5354650" y="5103533"/>
                  </a:lnTo>
                  <a:lnTo>
                    <a:pt x="5402719" y="5101298"/>
                  </a:lnTo>
                  <a:lnTo>
                    <a:pt x="5450535" y="5098173"/>
                  </a:lnTo>
                  <a:lnTo>
                    <a:pt x="5498122" y="5094173"/>
                  </a:lnTo>
                  <a:lnTo>
                    <a:pt x="5545442" y="5089322"/>
                  </a:lnTo>
                  <a:lnTo>
                    <a:pt x="5592521" y="5083594"/>
                  </a:lnTo>
                  <a:lnTo>
                    <a:pt x="5639320" y="5077028"/>
                  </a:lnTo>
                  <a:lnTo>
                    <a:pt x="5685841" y="5069611"/>
                  </a:lnTo>
                  <a:lnTo>
                    <a:pt x="5732094" y="5061369"/>
                  </a:lnTo>
                  <a:lnTo>
                    <a:pt x="5778043" y="5052301"/>
                  </a:lnTo>
                  <a:lnTo>
                    <a:pt x="5823699" y="5042408"/>
                  </a:lnTo>
                  <a:lnTo>
                    <a:pt x="5869038" y="5031702"/>
                  </a:lnTo>
                  <a:lnTo>
                    <a:pt x="5914072" y="5020208"/>
                  </a:lnTo>
                  <a:lnTo>
                    <a:pt x="5958776" y="5007902"/>
                  </a:lnTo>
                  <a:lnTo>
                    <a:pt x="6003150" y="4994821"/>
                  </a:lnTo>
                  <a:lnTo>
                    <a:pt x="6047194" y="4980965"/>
                  </a:lnTo>
                  <a:lnTo>
                    <a:pt x="6090882" y="4966335"/>
                  </a:lnTo>
                  <a:lnTo>
                    <a:pt x="6134214" y="4950930"/>
                  </a:lnTo>
                  <a:lnTo>
                    <a:pt x="6177178" y="4934788"/>
                  </a:lnTo>
                  <a:lnTo>
                    <a:pt x="6219774" y="4917897"/>
                  </a:lnTo>
                  <a:lnTo>
                    <a:pt x="6262001" y="4900257"/>
                  </a:lnTo>
                  <a:lnTo>
                    <a:pt x="6303835" y="4881892"/>
                  </a:lnTo>
                  <a:lnTo>
                    <a:pt x="6345275" y="4862804"/>
                  </a:lnTo>
                  <a:lnTo>
                    <a:pt x="6386309" y="4843005"/>
                  </a:lnTo>
                  <a:lnTo>
                    <a:pt x="6426924" y="4822507"/>
                  </a:lnTo>
                  <a:lnTo>
                    <a:pt x="6467132" y="4801298"/>
                  </a:lnTo>
                  <a:lnTo>
                    <a:pt x="6506908" y="4779403"/>
                  </a:lnTo>
                  <a:lnTo>
                    <a:pt x="6546253" y="4756823"/>
                  </a:lnTo>
                  <a:lnTo>
                    <a:pt x="6585153" y="4733569"/>
                  </a:lnTo>
                  <a:lnTo>
                    <a:pt x="6623596" y="4709655"/>
                  </a:lnTo>
                  <a:lnTo>
                    <a:pt x="6661582" y="4685081"/>
                  </a:lnTo>
                  <a:lnTo>
                    <a:pt x="6699110" y="4659846"/>
                  </a:lnTo>
                  <a:lnTo>
                    <a:pt x="6736156" y="4633976"/>
                  </a:lnTo>
                  <a:lnTo>
                    <a:pt x="6772719" y="4607471"/>
                  </a:lnTo>
                  <a:lnTo>
                    <a:pt x="6808787" y="4580344"/>
                  </a:lnTo>
                  <a:lnTo>
                    <a:pt x="6844373" y="4552594"/>
                  </a:lnTo>
                  <a:lnTo>
                    <a:pt x="6879437" y="4524222"/>
                  </a:lnTo>
                  <a:lnTo>
                    <a:pt x="6913981" y="4495266"/>
                  </a:lnTo>
                  <a:lnTo>
                    <a:pt x="6948017" y="4465701"/>
                  </a:lnTo>
                  <a:lnTo>
                    <a:pt x="6981520" y="4435564"/>
                  </a:lnTo>
                  <a:lnTo>
                    <a:pt x="7014477" y="4404842"/>
                  </a:lnTo>
                  <a:lnTo>
                    <a:pt x="7046887" y="4373537"/>
                  </a:lnTo>
                  <a:lnTo>
                    <a:pt x="7078751" y="4341685"/>
                  </a:lnTo>
                  <a:lnTo>
                    <a:pt x="7110044" y="4309275"/>
                  </a:lnTo>
                  <a:lnTo>
                    <a:pt x="7140765" y="4276318"/>
                  </a:lnTo>
                  <a:lnTo>
                    <a:pt x="7170915" y="4242816"/>
                  </a:lnTo>
                  <a:lnTo>
                    <a:pt x="7200468" y="4208792"/>
                  </a:lnTo>
                  <a:lnTo>
                    <a:pt x="7229437" y="4174236"/>
                  </a:lnTo>
                  <a:lnTo>
                    <a:pt x="7257796" y="4139171"/>
                  </a:lnTo>
                  <a:lnTo>
                    <a:pt x="7285545" y="4103598"/>
                  </a:lnTo>
                  <a:lnTo>
                    <a:pt x="7312685" y="4067530"/>
                  </a:lnTo>
                  <a:lnTo>
                    <a:pt x="7339190" y="4030967"/>
                  </a:lnTo>
                  <a:lnTo>
                    <a:pt x="7365060" y="3993921"/>
                  </a:lnTo>
                  <a:lnTo>
                    <a:pt x="7390282" y="3956393"/>
                  </a:lnTo>
                  <a:lnTo>
                    <a:pt x="7414869" y="3918407"/>
                  </a:lnTo>
                  <a:lnTo>
                    <a:pt x="7438784" y="3879964"/>
                  </a:lnTo>
                  <a:lnTo>
                    <a:pt x="7462037" y="3841064"/>
                  </a:lnTo>
                  <a:lnTo>
                    <a:pt x="7484618" y="3801719"/>
                  </a:lnTo>
                  <a:lnTo>
                    <a:pt x="7506513" y="3761943"/>
                  </a:lnTo>
                  <a:lnTo>
                    <a:pt x="7527722" y="3721747"/>
                  </a:lnTo>
                  <a:lnTo>
                    <a:pt x="7548232" y="3681120"/>
                  </a:lnTo>
                  <a:lnTo>
                    <a:pt x="7568031" y="3640086"/>
                  </a:lnTo>
                  <a:lnTo>
                    <a:pt x="7587107" y="3598646"/>
                  </a:lnTo>
                  <a:lnTo>
                    <a:pt x="7605471" y="3556825"/>
                  </a:lnTo>
                  <a:lnTo>
                    <a:pt x="7623111" y="3514598"/>
                  </a:lnTo>
                  <a:lnTo>
                    <a:pt x="7640002" y="3472002"/>
                  </a:lnTo>
                  <a:lnTo>
                    <a:pt x="7656157" y="3429038"/>
                  </a:lnTo>
                  <a:lnTo>
                    <a:pt x="7671549" y="3385705"/>
                  </a:lnTo>
                  <a:lnTo>
                    <a:pt x="7686180" y="3342017"/>
                  </a:lnTo>
                  <a:lnTo>
                    <a:pt x="7700048" y="3297974"/>
                  </a:lnTo>
                  <a:lnTo>
                    <a:pt x="7713129" y="3253600"/>
                  </a:lnTo>
                  <a:lnTo>
                    <a:pt x="7725423" y="3208896"/>
                  </a:lnTo>
                  <a:lnTo>
                    <a:pt x="7736929" y="3163874"/>
                  </a:lnTo>
                  <a:lnTo>
                    <a:pt x="7747622" y="3118523"/>
                  </a:lnTo>
                  <a:lnTo>
                    <a:pt x="7757515" y="3072879"/>
                  </a:lnTo>
                  <a:lnTo>
                    <a:pt x="7766596" y="3026930"/>
                  </a:lnTo>
                  <a:lnTo>
                    <a:pt x="7774838" y="2980690"/>
                  </a:lnTo>
                  <a:lnTo>
                    <a:pt x="7782255" y="2934157"/>
                  </a:lnTo>
                  <a:lnTo>
                    <a:pt x="7788821" y="2887357"/>
                  </a:lnTo>
                  <a:lnTo>
                    <a:pt x="7794536" y="2840291"/>
                  </a:lnTo>
                  <a:lnTo>
                    <a:pt x="7799400" y="2792958"/>
                  </a:lnTo>
                  <a:lnTo>
                    <a:pt x="7803401" y="2745384"/>
                  </a:lnTo>
                  <a:lnTo>
                    <a:pt x="7806512" y="2697556"/>
                  </a:lnTo>
                  <a:lnTo>
                    <a:pt x="7808760" y="2649499"/>
                  </a:lnTo>
                  <a:lnTo>
                    <a:pt x="7810106" y="2601214"/>
                  </a:lnTo>
                  <a:lnTo>
                    <a:pt x="7810563" y="2552712"/>
                  </a:lnTo>
                  <a:close/>
                </a:path>
              </a:pathLst>
            </a:custGeom>
            <a:solidFill>
              <a:srgbClr val="1736B1"/>
            </a:solidFill>
          </p:spPr>
          <p:txBody>
            <a:bodyPr wrap="square" lIns="0" tIns="0" rIns="0" bIns="0" rtlCol="0"/>
            <a:lstStyle/>
            <a:p>
              <a:endParaRPr dirty="0"/>
            </a:p>
          </p:txBody>
        </p:sp>
        <p:sp>
          <p:nvSpPr>
            <p:cNvPr id="4" name="object 4"/>
            <p:cNvSpPr/>
            <p:nvPr/>
          </p:nvSpPr>
          <p:spPr>
            <a:xfrm>
              <a:off x="1333093" y="4063224"/>
              <a:ext cx="7811134" cy="5105400"/>
            </a:xfrm>
            <a:custGeom>
              <a:avLst/>
              <a:gdLst/>
              <a:ahLst/>
              <a:cxnLst/>
              <a:rect l="l" t="t" r="r" b="b"/>
              <a:pathLst>
                <a:path w="7811134" h="5105400">
                  <a:moveTo>
                    <a:pt x="7810563" y="0"/>
                  </a:moveTo>
                  <a:lnTo>
                    <a:pt x="2552700" y="0"/>
                  </a:lnTo>
                  <a:lnTo>
                    <a:pt x="2543238" y="0"/>
                  </a:lnTo>
                  <a:lnTo>
                    <a:pt x="2504198" y="457"/>
                  </a:lnTo>
                  <a:lnTo>
                    <a:pt x="2455913" y="1803"/>
                  </a:lnTo>
                  <a:lnTo>
                    <a:pt x="2407843" y="4051"/>
                  </a:lnTo>
                  <a:lnTo>
                    <a:pt x="2360028" y="7162"/>
                  </a:lnTo>
                  <a:lnTo>
                    <a:pt x="2312441" y="11163"/>
                  </a:lnTo>
                  <a:lnTo>
                    <a:pt x="2265108" y="16027"/>
                  </a:lnTo>
                  <a:lnTo>
                    <a:pt x="2218042" y="21742"/>
                  </a:lnTo>
                  <a:lnTo>
                    <a:pt x="2171242" y="28321"/>
                  </a:lnTo>
                  <a:lnTo>
                    <a:pt x="2124710" y="35725"/>
                  </a:lnTo>
                  <a:lnTo>
                    <a:pt x="2078469" y="43980"/>
                  </a:lnTo>
                  <a:lnTo>
                    <a:pt x="2032520" y="53047"/>
                  </a:lnTo>
                  <a:lnTo>
                    <a:pt x="1986864" y="62941"/>
                  </a:lnTo>
                  <a:lnTo>
                    <a:pt x="1941525" y="73634"/>
                  </a:lnTo>
                  <a:lnTo>
                    <a:pt x="1896491" y="85140"/>
                  </a:lnTo>
                  <a:lnTo>
                    <a:pt x="1851787" y="97434"/>
                  </a:lnTo>
                  <a:lnTo>
                    <a:pt x="1807413" y="110515"/>
                  </a:lnTo>
                  <a:lnTo>
                    <a:pt x="1763369" y="124383"/>
                  </a:lnTo>
                  <a:lnTo>
                    <a:pt x="1719681" y="139014"/>
                  </a:lnTo>
                  <a:lnTo>
                    <a:pt x="1676349" y="154406"/>
                  </a:lnTo>
                  <a:lnTo>
                    <a:pt x="1633385" y="170561"/>
                  </a:lnTo>
                  <a:lnTo>
                    <a:pt x="1590776" y="187452"/>
                  </a:lnTo>
                  <a:lnTo>
                    <a:pt x="1548561" y="205079"/>
                  </a:lnTo>
                  <a:lnTo>
                    <a:pt x="1506728" y="223443"/>
                  </a:lnTo>
                  <a:lnTo>
                    <a:pt x="1465287" y="242531"/>
                  </a:lnTo>
                  <a:lnTo>
                    <a:pt x="1424254" y="262331"/>
                  </a:lnTo>
                  <a:lnTo>
                    <a:pt x="1383639" y="282841"/>
                  </a:lnTo>
                  <a:lnTo>
                    <a:pt x="1343431" y="304050"/>
                  </a:lnTo>
                  <a:lnTo>
                    <a:pt x="1303655" y="325945"/>
                  </a:lnTo>
                  <a:lnTo>
                    <a:pt x="1264310" y="348513"/>
                  </a:lnTo>
                  <a:lnTo>
                    <a:pt x="1225410" y="371767"/>
                  </a:lnTo>
                  <a:lnTo>
                    <a:pt x="1186967" y="395693"/>
                  </a:lnTo>
                  <a:lnTo>
                    <a:pt x="1148969" y="420268"/>
                  </a:lnTo>
                  <a:lnTo>
                    <a:pt x="1111453" y="445490"/>
                  </a:lnTo>
                  <a:lnTo>
                    <a:pt x="1074407" y="471373"/>
                  </a:lnTo>
                  <a:lnTo>
                    <a:pt x="1037844" y="497878"/>
                  </a:lnTo>
                  <a:lnTo>
                    <a:pt x="1001763" y="525005"/>
                  </a:lnTo>
                  <a:lnTo>
                    <a:pt x="966190" y="552754"/>
                  </a:lnTo>
                  <a:lnTo>
                    <a:pt x="931125" y="581113"/>
                  </a:lnTo>
                  <a:lnTo>
                    <a:pt x="896569" y="610082"/>
                  </a:lnTo>
                  <a:lnTo>
                    <a:pt x="862545" y="639635"/>
                  </a:lnTo>
                  <a:lnTo>
                    <a:pt x="829043" y="669785"/>
                  </a:lnTo>
                  <a:lnTo>
                    <a:pt x="796086" y="700506"/>
                  </a:lnTo>
                  <a:lnTo>
                    <a:pt x="763676" y="731799"/>
                  </a:lnTo>
                  <a:lnTo>
                    <a:pt x="731812" y="763663"/>
                  </a:lnTo>
                  <a:lnTo>
                    <a:pt x="700519" y="796074"/>
                  </a:lnTo>
                  <a:lnTo>
                    <a:pt x="669798" y="829030"/>
                  </a:lnTo>
                  <a:lnTo>
                    <a:pt x="639648" y="862533"/>
                  </a:lnTo>
                  <a:lnTo>
                    <a:pt x="610095" y="896556"/>
                  </a:lnTo>
                  <a:lnTo>
                    <a:pt x="581126" y="931113"/>
                  </a:lnTo>
                  <a:lnTo>
                    <a:pt x="552767" y="966177"/>
                  </a:lnTo>
                  <a:lnTo>
                    <a:pt x="525018" y="1001750"/>
                  </a:lnTo>
                  <a:lnTo>
                    <a:pt x="497878" y="1037818"/>
                  </a:lnTo>
                  <a:lnTo>
                    <a:pt x="471373" y="1074381"/>
                  </a:lnTo>
                  <a:lnTo>
                    <a:pt x="445503" y="1111427"/>
                  </a:lnTo>
                  <a:lnTo>
                    <a:pt x="420268" y="1148943"/>
                  </a:lnTo>
                  <a:lnTo>
                    <a:pt x="395693" y="1186942"/>
                  </a:lnTo>
                  <a:lnTo>
                    <a:pt x="371779" y="1225384"/>
                  </a:lnTo>
                  <a:lnTo>
                    <a:pt x="348526" y="1264285"/>
                  </a:lnTo>
                  <a:lnTo>
                    <a:pt x="325945" y="1303616"/>
                  </a:lnTo>
                  <a:lnTo>
                    <a:pt x="304050" y="1343393"/>
                  </a:lnTo>
                  <a:lnTo>
                    <a:pt x="282841" y="1383601"/>
                  </a:lnTo>
                  <a:lnTo>
                    <a:pt x="262331" y="1424228"/>
                  </a:lnTo>
                  <a:lnTo>
                    <a:pt x="242531" y="1465262"/>
                  </a:lnTo>
                  <a:lnTo>
                    <a:pt x="223443" y="1506689"/>
                  </a:lnTo>
                  <a:lnTo>
                    <a:pt x="205079" y="1548523"/>
                  </a:lnTo>
                  <a:lnTo>
                    <a:pt x="187452" y="1590738"/>
                  </a:lnTo>
                  <a:lnTo>
                    <a:pt x="170561" y="1633347"/>
                  </a:lnTo>
                  <a:lnTo>
                    <a:pt x="154406" y="1676311"/>
                  </a:lnTo>
                  <a:lnTo>
                    <a:pt x="139014" y="1719643"/>
                  </a:lnTo>
                  <a:lnTo>
                    <a:pt x="124383" y="1763331"/>
                  </a:lnTo>
                  <a:lnTo>
                    <a:pt x="110515" y="1807362"/>
                  </a:lnTo>
                  <a:lnTo>
                    <a:pt x="97434" y="1851736"/>
                  </a:lnTo>
                  <a:lnTo>
                    <a:pt x="85140" y="1896440"/>
                  </a:lnTo>
                  <a:lnTo>
                    <a:pt x="73634" y="1941474"/>
                  </a:lnTo>
                  <a:lnTo>
                    <a:pt x="62928" y="1986813"/>
                  </a:lnTo>
                  <a:lnTo>
                    <a:pt x="53047" y="2032469"/>
                  </a:lnTo>
                  <a:lnTo>
                    <a:pt x="43967" y="2078418"/>
                  </a:lnTo>
                  <a:lnTo>
                    <a:pt x="35725" y="2124659"/>
                  </a:lnTo>
                  <a:lnTo>
                    <a:pt x="28308" y="2171179"/>
                  </a:lnTo>
                  <a:lnTo>
                    <a:pt x="21742" y="2217991"/>
                  </a:lnTo>
                  <a:lnTo>
                    <a:pt x="16027" y="2265057"/>
                  </a:lnTo>
                  <a:lnTo>
                    <a:pt x="11163" y="2312378"/>
                  </a:lnTo>
                  <a:lnTo>
                    <a:pt x="7162" y="2359964"/>
                  </a:lnTo>
                  <a:lnTo>
                    <a:pt x="4038" y="2407780"/>
                  </a:lnTo>
                  <a:lnTo>
                    <a:pt x="1803" y="2455837"/>
                  </a:lnTo>
                  <a:lnTo>
                    <a:pt x="457" y="2504122"/>
                  </a:lnTo>
                  <a:lnTo>
                    <a:pt x="0" y="2552636"/>
                  </a:lnTo>
                  <a:lnTo>
                    <a:pt x="457" y="2601137"/>
                  </a:lnTo>
                  <a:lnTo>
                    <a:pt x="1803" y="2649423"/>
                  </a:lnTo>
                  <a:lnTo>
                    <a:pt x="4038" y="2697492"/>
                  </a:lnTo>
                  <a:lnTo>
                    <a:pt x="7162" y="2745308"/>
                  </a:lnTo>
                  <a:lnTo>
                    <a:pt x="11163" y="2792895"/>
                  </a:lnTo>
                  <a:lnTo>
                    <a:pt x="16027" y="2840228"/>
                  </a:lnTo>
                  <a:lnTo>
                    <a:pt x="21742" y="2887294"/>
                  </a:lnTo>
                  <a:lnTo>
                    <a:pt x="28308" y="2934093"/>
                  </a:lnTo>
                  <a:lnTo>
                    <a:pt x="35725" y="2980626"/>
                  </a:lnTo>
                  <a:lnTo>
                    <a:pt x="43967" y="3026867"/>
                  </a:lnTo>
                  <a:lnTo>
                    <a:pt x="53047" y="3072815"/>
                  </a:lnTo>
                  <a:lnTo>
                    <a:pt x="62928" y="3118472"/>
                  </a:lnTo>
                  <a:lnTo>
                    <a:pt x="73634" y="3163811"/>
                  </a:lnTo>
                  <a:lnTo>
                    <a:pt x="85140" y="3208845"/>
                  </a:lnTo>
                  <a:lnTo>
                    <a:pt x="97434" y="3253549"/>
                  </a:lnTo>
                  <a:lnTo>
                    <a:pt x="110515" y="3297923"/>
                  </a:lnTo>
                  <a:lnTo>
                    <a:pt x="124383" y="3341967"/>
                  </a:lnTo>
                  <a:lnTo>
                    <a:pt x="139014" y="3385655"/>
                  </a:lnTo>
                  <a:lnTo>
                    <a:pt x="154406" y="3428987"/>
                  </a:lnTo>
                  <a:lnTo>
                    <a:pt x="170561" y="3471964"/>
                  </a:lnTo>
                  <a:lnTo>
                    <a:pt x="187452" y="3514560"/>
                  </a:lnTo>
                  <a:lnTo>
                    <a:pt x="205079" y="3556774"/>
                  </a:lnTo>
                  <a:lnTo>
                    <a:pt x="223443" y="3598608"/>
                  </a:lnTo>
                  <a:lnTo>
                    <a:pt x="242531" y="3640048"/>
                  </a:lnTo>
                  <a:lnTo>
                    <a:pt x="262331" y="3681082"/>
                  </a:lnTo>
                  <a:lnTo>
                    <a:pt x="282841" y="3721709"/>
                  </a:lnTo>
                  <a:lnTo>
                    <a:pt x="304050" y="3761905"/>
                  </a:lnTo>
                  <a:lnTo>
                    <a:pt x="325945" y="3801694"/>
                  </a:lnTo>
                  <a:lnTo>
                    <a:pt x="348526" y="3841026"/>
                  </a:lnTo>
                  <a:lnTo>
                    <a:pt x="371779" y="3879926"/>
                  </a:lnTo>
                  <a:lnTo>
                    <a:pt x="395693" y="3918381"/>
                  </a:lnTo>
                  <a:lnTo>
                    <a:pt x="420268" y="3956367"/>
                  </a:lnTo>
                  <a:lnTo>
                    <a:pt x="445503" y="3993883"/>
                  </a:lnTo>
                  <a:lnTo>
                    <a:pt x="471373" y="4030929"/>
                  </a:lnTo>
                  <a:lnTo>
                    <a:pt x="497878" y="4067505"/>
                  </a:lnTo>
                  <a:lnTo>
                    <a:pt x="525018" y="4103573"/>
                  </a:lnTo>
                  <a:lnTo>
                    <a:pt x="552767" y="4139146"/>
                  </a:lnTo>
                  <a:lnTo>
                    <a:pt x="581126" y="4174210"/>
                  </a:lnTo>
                  <a:lnTo>
                    <a:pt x="610095" y="4208767"/>
                  </a:lnTo>
                  <a:lnTo>
                    <a:pt x="639648" y="4242790"/>
                  </a:lnTo>
                  <a:lnTo>
                    <a:pt x="669798" y="4276293"/>
                  </a:lnTo>
                  <a:lnTo>
                    <a:pt x="700519" y="4309249"/>
                  </a:lnTo>
                  <a:lnTo>
                    <a:pt x="731812" y="4341673"/>
                  </a:lnTo>
                  <a:lnTo>
                    <a:pt x="763676" y="4373524"/>
                  </a:lnTo>
                  <a:lnTo>
                    <a:pt x="796086" y="4404817"/>
                  </a:lnTo>
                  <a:lnTo>
                    <a:pt x="829043" y="4435551"/>
                  </a:lnTo>
                  <a:lnTo>
                    <a:pt x="862545" y="4465688"/>
                  </a:lnTo>
                  <a:lnTo>
                    <a:pt x="896569" y="4495254"/>
                  </a:lnTo>
                  <a:lnTo>
                    <a:pt x="931125" y="4524210"/>
                  </a:lnTo>
                  <a:lnTo>
                    <a:pt x="966190" y="4552581"/>
                  </a:lnTo>
                  <a:lnTo>
                    <a:pt x="1001763" y="4580331"/>
                  </a:lnTo>
                  <a:lnTo>
                    <a:pt x="1037844" y="4607458"/>
                  </a:lnTo>
                  <a:lnTo>
                    <a:pt x="1074407" y="4633963"/>
                  </a:lnTo>
                  <a:lnTo>
                    <a:pt x="1111453" y="4659833"/>
                  </a:lnTo>
                  <a:lnTo>
                    <a:pt x="1148969" y="4685068"/>
                  </a:lnTo>
                  <a:lnTo>
                    <a:pt x="1186967" y="4709642"/>
                  </a:lnTo>
                  <a:lnTo>
                    <a:pt x="1225410" y="4733569"/>
                  </a:lnTo>
                  <a:lnTo>
                    <a:pt x="1264310" y="4756823"/>
                  </a:lnTo>
                  <a:lnTo>
                    <a:pt x="1303655" y="4779391"/>
                  </a:lnTo>
                  <a:lnTo>
                    <a:pt x="1343431" y="4801298"/>
                  </a:lnTo>
                  <a:lnTo>
                    <a:pt x="1383639" y="4822495"/>
                  </a:lnTo>
                  <a:lnTo>
                    <a:pt x="1424254" y="4843005"/>
                  </a:lnTo>
                  <a:lnTo>
                    <a:pt x="1465287" y="4862804"/>
                  </a:lnTo>
                  <a:lnTo>
                    <a:pt x="1506728" y="4881892"/>
                  </a:lnTo>
                  <a:lnTo>
                    <a:pt x="1548561" y="4900257"/>
                  </a:lnTo>
                  <a:lnTo>
                    <a:pt x="1590776" y="4917884"/>
                  </a:lnTo>
                  <a:lnTo>
                    <a:pt x="1633385" y="4934788"/>
                  </a:lnTo>
                  <a:lnTo>
                    <a:pt x="1676349" y="4950930"/>
                  </a:lnTo>
                  <a:lnTo>
                    <a:pt x="1719681" y="4966322"/>
                  </a:lnTo>
                  <a:lnTo>
                    <a:pt x="1763369" y="4980965"/>
                  </a:lnTo>
                  <a:lnTo>
                    <a:pt x="1807413" y="4994821"/>
                  </a:lnTo>
                  <a:lnTo>
                    <a:pt x="1851787" y="5007902"/>
                  </a:lnTo>
                  <a:lnTo>
                    <a:pt x="1896491" y="5020208"/>
                  </a:lnTo>
                  <a:lnTo>
                    <a:pt x="1941525" y="5031702"/>
                  </a:lnTo>
                  <a:lnTo>
                    <a:pt x="1986864" y="5042408"/>
                  </a:lnTo>
                  <a:lnTo>
                    <a:pt x="2032520" y="5052301"/>
                  </a:lnTo>
                  <a:lnTo>
                    <a:pt x="2078469" y="5061369"/>
                  </a:lnTo>
                  <a:lnTo>
                    <a:pt x="2124710" y="5069611"/>
                  </a:lnTo>
                  <a:lnTo>
                    <a:pt x="2171242" y="5077028"/>
                  </a:lnTo>
                  <a:lnTo>
                    <a:pt x="2218042" y="5083594"/>
                  </a:lnTo>
                  <a:lnTo>
                    <a:pt x="2265108" y="5089322"/>
                  </a:lnTo>
                  <a:lnTo>
                    <a:pt x="2312441" y="5094186"/>
                  </a:lnTo>
                  <a:lnTo>
                    <a:pt x="2360028" y="5098173"/>
                  </a:lnTo>
                  <a:lnTo>
                    <a:pt x="2407843" y="5101298"/>
                  </a:lnTo>
                  <a:lnTo>
                    <a:pt x="2455913" y="5103533"/>
                  </a:lnTo>
                  <a:lnTo>
                    <a:pt x="2504198" y="5104892"/>
                  </a:lnTo>
                  <a:lnTo>
                    <a:pt x="2543238" y="5105260"/>
                  </a:lnTo>
                  <a:lnTo>
                    <a:pt x="2543238" y="5105400"/>
                  </a:lnTo>
                  <a:lnTo>
                    <a:pt x="7810563" y="5105400"/>
                  </a:lnTo>
                  <a:lnTo>
                    <a:pt x="7810563" y="0"/>
                  </a:lnTo>
                  <a:close/>
                </a:path>
              </a:pathLst>
            </a:custGeom>
            <a:solidFill>
              <a:srgbClr val="A066CB"/>
            </a:solidFill>
          </p:spPr>
          <p:txBody>
            <a:bodyPr wrap="square" lIns="0" tIns="0" rIns="0" bIns="0" rtlCol="0"/>
            <a:lstStyle/>
            <a:p>
              <a:endParaRPr/>
            </a:p>
          </p:txBody>
        </p:sp>
        <p:sp>
          <p:nvSpPr>
            <p:cNvPr id="5" name="object 5"/>
            <p:cNvSpPr/>
            <p:nvPr/>
          </p:nvSpPr>
          <p:spPr>
            <a:xfrm>
              <a:off x="7268588" y="4738964"/>
              <a:ext cx="3752850" cy="3752850"/>
            </a:xfrm>
            <a:custGeom>
              <a:avLst/>
              <a:gdLst/>
              <a:ahLst/>
              <a:cxnLst/>
              <a:rect l="l" t="t" r="r" b="b"/>
              <a:pathLst>
                <a:path w="3752850" h="3752850">
                  <a:moveTo>
                    <a:pt x="1876424" y="3752849"/>
                  </a:moveTo>
                  <a:lnTo>
                    <a:pt x="1830375" y="3752284"/>
                  </a:lnTo>
                  <a:lnTo>
                    <a:pt x="1784353" y="3750589"/>
                  </a:lnTo>
                  <a:lnTo>
                    <a:pt x="1738386" y="3747765"/>
                  </a:lnTo>
                  <a:lnTo>
                    <a:pt x="1692503" y="3743814"/>
                  </a:lnTo>
                  <a:lnTo>
                    <a:pt x="1646730" y="3738738"/>
                  </a:lnTo>
                  <a:lnTo>
                    <a:pt x="1601096" y="3732539"/>
                  </a:lnTo>
                  <a:lnTo>
                    <a:pt x="1555627" y="3725223"/>
                  </a:lnTo>
                  <a:lnTo>
                    <a:pt x="1510352" y="3716794"/>
                  </a:lnTo>
                  <a:lnTo>
                    <a:pt x="1465297" y="3707256"/>
                  </a:lnTo>
                  <a:lnTo>
                    <a:pt x="1420490" y="3696614"/>
                  </a:lnTo>
                  <a:lnTo>
                    <a:pt x="1375958" y="3684877"/>
                  </a:lnTo>
                  <a:lnTo>
                    <a:pt x="1331727" y="3672050"/>
                  </a:lnTo>
                  <a:lnTo>
                    <a:pt x="1287824" y="3658142"/>
                  </a:lnTo>
                  <a:lnTo>
                    <a:pt x="1244276" y="3643160"/>
                  </a:lnTo>
                  <a:lnTo>
                    <a:pt x="1201108" y="3627114"/>
                  </a:lnTo>
                  <a:lnTo>
                    <a:pt x="1158347" y="3610014"/>
                  </a:lnTo>
                  <a:lnTo>
                    <a:pt x="1116019" y="3591870"/>
                  </a:lnTo>
                  <a:lnTo>
                    <a:pt x="1074149" y="3572692"/>
                  </a:lnTo>
                  <a:lnTo>
                    <a:pt x="1032762" y="3552492"/>
                  </a:lnTo>
                  <a:lnTo>
                    <a:pt x="991884" y="3531283"/>
                  </a:lnTo>
                  <a:lnTo>
                    <a:pt x="951538" y="3509077"/>
                  </a:lnTo>
                  <a:lnTo>
                    <a:pt x="911749" y="3485887"/>
                  </a:lnTo>
                  <a:lnTo>
                    <a:pt x="872541" y="3461728"/>
                  </a:lnTo>
                  <a:lnTo>
                    <a:pt x="833938" y="3436614"/>
                  </a:lnTo>
                  <a:lnTo>
                    <a:pt x="795963" y="3410560"/>
                  </a:lnTo>
                  <a:lnTo>
                    <a:pt x="758639" y="3383582"/>
                  </a:lnTo>
                  <a:lnTo>
                    <a:pt x="721988" y="3355697"/>
                  </a:lnTo>
                  <a:lnTo>
                    <a:pt x="686033" y="3326920"/>
                  </a:lnTo>
                  <a:lnTo>
                    <a:pt x="650794" y="3297269"/>
                  </a:lnTo>
                  <a:lnTo>
                    <a:pt x="616294" y="3266763"/>
                  </a:lnTo>
                  <a:lnTo>
                    <a:pt x="582553" y="3235419"/>
                  </a:lnTo>
                  <a:lnTo>
                    <a:pt x="549592" y="3203257"/>
                  </a:lnTo>
                  <a:lnTo>
                    <a:pt x="517429" y="3170295"/>
                  </a:lnTo>
                  <a:lnTo>
                    <a:pt x="486085" y="3136554"/>
                  </a:lnTo>
                  <a:lnTo>
                    <a:pt x="455579" y="3102054"/>
                  </a:lnTo>
                  <a:lnTo>
                    <a:pt x="425928" y="3066816"/>
                  </a:lnTo>
                  <a:lnTo>
                    <a:pt x="397151" y="3030860"/>
                  </a:lnTo>
                  <a:lnTo>
                    <a:pt x="369266" y="2994209"/>
                  </a:lnTo>
                  <a:lnTo>
                    <a:pt x="342288" y="2956885"/>
                  </a:lnTo>
                  <a:lnTo>
                    <a:pt x="316234" y="2918910"/>
                  </a:lnTo>
                  <a:lnTo>
                    <a:pt x="291120" y="2880307"/>
                  </a:lnTo>
                  <a:lnTo>
                    <a:pt x="266961" y="2841099"/>
                  </a:lnTo>
                  <a:lnTo>
                    <a:pt x="243771" y="2801311"/>
                  </a:lnTo>
                  <a:lnTo>
                    <a:pt x="221565" y="2760965"/>
                  </a:lnTo>
                  <a:lnTo>
                    <a:pt x="200356" y="2720086"/>
                  </a:lnTo>
                  <a:lnTo>
                    <a:pt x="180156" y="2678699"/>
                  </a:lnTo>
                  <a:lnTo>
                    <a:pt x="160978" y="2636829"/>
                  </a:lnTo>
                  <a:lnTo>
                    <a:pt x="142834" y="2594501"/>
                  </a:lnTo>
                  <a:lnTo>
                    <a:pt x="125733" y="2551740"/>
                  </a:lnTo>
                  <a:lnTo>
                    <a:pt x="109688" y="2508573"/>
                  </a:lnTo>
                  <a:lnTo>
                    <a:pt x="94706" y="2465024"/>
                  </a:lnTo>
                  <a:lnTo>
                    <a:pt x="80798" y="2421122"/>
                  </a:lnTo>
                  <a:lnTo>
                    <a:pt x="67971" y="2376891"/>
                  </a:lnTo>
                  <a:lnTo>
                    <a:pt x="56234" y="2332358"/>
                  </a:lnTo>
                  <a:lnTo>
                    <a:pt x="45593" y="2287551"/>
                  </a:lnTo>
                  <a:lnTo>
                    <a:pt x="36054" y="2242496"/>
                  </a:lnTo>
                  <a:lnTo>
                    <a:pt x="27625" y="2197221"/>
                  </a:lnTo>
                  <a:lnTo>
                    <a:pt x="20309" y="2151753"/>
                  </a:lnTo>
                  <a:lnTo>
                    <a:pt x="14111" y="2106119"/>
                  </a:lnTo>
                  <a:lnTo>
                    <a:pt x="9035" y="2060346"/>
                  </a:lnTo>
                  <a:lnTo>
                    <a:pt x="5084" y="2014463"/>
                  </a:lnTo>
                  <a:lnTo>
                    <a:pt x="2260" y="1968496"/>
                  </a:lnTo>
                  <a:lnTo>
                    <a:pt x="565" y="1922474"/>
                  </a:lnTo>
                  <a:lnTo>
                    <a:pt x="0" y="1876424"/>
                  </a:lnTo>
                  <a:lnTo>
                    <a:pt x="141" y="1853396"/>
                  </a:lnTo>
                  <a:lnTo>
                    <a:pt x="1271" y="1807360"/>
                  </a:lnTo>
                  <a:lnTo>
                    <a:pt x="3531" y="1761359"/>
                  </a:lnTo>
                  <a:lnTo>
                    <a:pt x="6918" y="1715434"/>
                  </a:lnTo>
                  <a:lnTo>
                    <a:pt x="11433" y="1669599"/>
                  </a:lnTo>
                  <a:lnTo>
                    <a:pt x="17070" y="1623895"/>
                  </a:lnTo>
                  <a:lnTo>
                    <a:pt x="23828" y="1578337"/>
                  </a:lnTo>
                  <a:lnTo>
                    <a:pt x="31700" y="1532965"/>
                  </a:lnTo>
                  <a:lnTo>
                    <a:pt x="40686" y="1487794"/>
                  </a:lnTo>
                  <a:lnTo>
                    <a:pt x="50775" y="1442863"/>
                  </a:lnTo>
                  <a:lnTo>
                    <a:pt x="61966" y="1398186"/>
                  </a:lnTo>
                  <a:lnTo>
                    <a:pt x="74248" y="1353805"/>
                  </a:lnTo>
                  <a:lnTo>
                    <a:pt x="87618" y="1309731"/>
                  </a:lnTo>
                  <a:lnTo>
                    <a:pt x="102063" y="1266006"/>
                  </a:lnTo>
                  <a:lnTo>
                    <a:pt x="117579" y="1222641"/>
                  </a:lnTo>
                  <a:lnTo>
                    <a:pt x="134152" y="1179677"/>
                  </a:lnTo>
                  <a:lnTo>
                    <a:pt x="151777" y="1137126"/>
                  </a:lnTo>
                  <a:lnTo>
                    <a:pt x="170438" y="1095027"/>
                  </a:lnTo>
                  <a:lnTo>
                    <a:pt x="190130" y="1053392"/>
                  </a:lnTo>
                  <a:lnTo>
                    <a:pt x="210834" y="1012259"/>
                  </a:lnTo>
                  <a:lnTo>
                    <a:pt x="232545" y="971641"/>
                  </a:lnTo>
                  <a:lnTo>
                    <a:pt x="255243" y="931574"/>
                  </a:lnTo>
                  <a:lnTo>
                    <a:pt x="278921" y="892070"/>
                  </a:lnTo>
                  <a:lnTo>
                    <a:pt x="303558" y="853164"/>
                  </a:lnTo>
                  <a:lnTo>
                    <a:pt x="329145" y="814869"/>
                  </a:lnTo>
                  <a:lnTo>
                    <a:pt x="355661" y="777220"/>
                  </a:lnTo>
                  <a:lnTo>
                    <a:pt x="383097" y="740227"/>
                  </a:lnTo>
                  <a:lnTo>
                    <a:pt x="411428" y="703924"/>
                  </a:lnTo>
                  <a:lnTo>
                    <a:pt x="440647" y="668321"/>
                  </a:lnTo>
                  <a:lnTo>
                    <a:pt x="470725" y="633452"/>
                  </a:lnTo>
                  <a:lnTo>
                    <a:pt x="501655" y="599326"/>
                  </a:lnTo>
                  <a:lnTo>
                    <a:pt x="533408" y="565975"/>
                  </a:lnTo>
                  <a:lnTo>
                    <a:pt x="565975" y="533408"/>
                  </a:lnTo>
                  <a:lnTo>
                    <a:pt x="599326" y="501655"/>
                  </a:lnTo>
                  <a:lnTo>
                    <a:pt x="633452" y="470725"/>
                  </a:lnTo>
                  <a:lnTo>
                    <a:pt x="668321" y="440647"/>
                  </a:lnTo>
                  <a:lnTo>
                    <a:pt x="703924" y="411428"/>
                  </a:lnTo>
                  <a:lnTo>
                    <a:pt x="740227" y="383097"/>
                  </a:lnTo>
                  <a:lnTo>
                    <a:pt x="777220" y="355661"/>
                  </a:lnTo>
                  <a:lnTo>
                    <a:pt x="814870" y="329145"/>
                  </a:lnTo>
                  <a:lnTo>
                    <a:pt x="853164" y="303558"/>
                  </a:lnTo>
                  <a:lnTo>
                    <a:pt x="892070" y="278921"/>
                  </a:lnTo>
                  <a:lnTo>
                    <a:pt x="931574" y="255243"/>
                  </a:lnTo>
                  <a:lnTo>
                    <a:pt x="971641" y="232545"/>
                  </a:lnTo>
                  <a:lnTo>
                    <a:pt x="1012259" y="210834"/>
                  </a:lnTo>
                  <a:lnTo>
                    <a:pt x="1053392" y="190130"/>
                  </a:lnTo>
                  <a:lnTo>
                    <a:pt x="1095027" y="170438"/>
                  </a:lnTo>
                  <a:lnTo>
                    <a:pt x="1137126" y="151777"/>
                  </a:lnTo>
                  <a:lnTo>
                    <a:pt x="1179677" y="134152"/>
                  </a:lnTo>
                  <a:lnTo>
                    <a:pt x="1222641" y="117579"/>
                  </a:lnTo>
                  <a:lnTo>
                    <a:pt x="1266006" y="102063"/>
                  </a:lnTo>
                  <a:lnTo>
                    <a:pt x="1309731" y="87618"/>
                  </a:lnTo>
                  <a:lnTo>
                    <a:pt x="1353805" y="74248"/>
                  </a:lnTo>
                  <a:lnTo>
                    <a:pt x="1398186" y="61966"/>
                  </a:lnTo>
                  <a:lnTo>
                    <a:pt x="1442863" y="50775"/>
                  </a:lnTo>
                  <a:lnTo>
                    <a:pt x="1487794" y="40686"/>
                  </a:lnTo>
                  <a:lnTo>
                    <a:pt x="1532965" y="31700"/>
                  </a:lnTo>
                  <a:lnTo>
                    <a:pt x="1578337" y="23828"/>
                  </a:lnTo>
                  <a:lnTo>
                    <a:pt x="1623895" y="17070"/>
                  </a:lnTo>
                  <a:lnTo>
                    <a:pt x="1669599" y="11433"/>
                  </a:lnTo>
                  <a:lnTo>
                    <a:pt x="1715434" y="6918"/>
                  </a:lnTo>
                  <a:lnTo>
                    <a:pt x="1761359" y="3531"/>
                  </a:lnTo>
                  <a:lnTo>
                    <a:pt x="1807360" y="1271"/>
                  </a:lnTo>
                  <a:lnTo>
                    <a:pt x="1853396" y="141"/>
                  </a:lnTo>
                  <a:lnTo>
                    <a:pt x="1876424" y="0"/>
                  </a:lnTo>
                  <a:lnTo>
                    <a:pt x="1899453" y="141"/>
                  </a:lnTo>
                  <a:lnTo>
                    <a:pt x="1945489" y="1271"/>
                  </a:lnTo>
                  <a:lnTo>
                    <a:pt x="1991490" y="3531"/>
                  </a:lnTo>
                  <a:lnTo>
                    <a:pt x="2037415" y="6918"/>
                  </a:lnTo>
                  <a:lnTo>
                    <a:pt x="2083250" y="11433"/>
                  </a:lnTo>
                  <a:lnTo>
                    <a:pt x="2128953" y="17070"/>
                  </a:lnTo>
                  <a:lnTo>
                    <a:pt x="2174511" y="23828"/>
                  </a:lnTo>
                  <a:lnTo>
                    <a:pt x="2219883" y="31700"/>
                  </a:lnTo>
                  <a:lnTo>
                    <a:pt x="2265055" y="40686"/>
                  </a:lnTo>
                  <a:lnTo>
                    <a:pt x="2309986" y="50775"/>
                  </a:lnTo>
                  <a:lnTo>
                    <a:pt x="2354662" y="61966"/>
                  </a:lnTo>
                  <a:lnTo>
                    <a:pt x="2399044" y="74248"/>
                  </a:lnTo>
                  <a:lnTo>
                    <a:pt x="2443117" y="87618"/>
                  </a:lnTo>
                  <a:lnTo>
                    <a:pt x="2486843" y="102063"/>
                  </a:lnTo>
                  <a:lnTo>
                    <a:pt x="2530207" y="117579"/>
                  </a:lnTo>
                  <a:lnTo>
                    <a:pt x="2573171" y="134152"/>
                  </a:lnTo>
                  <a:lnTo>
                    <a:pt x="2615722" y="151777"/>
                  </a:lnTo>
                  <a:lnTo>
                    <a:pt x="2657821" y="170438"/>
                  </a:lnTo>
                  <a:lnTo>
                    <a:pt x="2699456" y="190130"/>
                  </a:lnTo>
                  <a:lnTo>
                    <a:pt x="2740589" y="210834"/>
                  </a:lnTo>
                  <a:lnTo>
                    <a:pt x="2781207" y="232545"/>
                  </a:lnTo>
                  <a:lnTo>
                    <a:pt x="2821275" y="255243"/>
                  </a:lnTo>
                  <a:lnTo>
                    <a:pt x="2860779" y="278921"/>
                  </a:lnTo>
                  <a:lnTo>
                    <a:pt x="2899684" y="303558"/>
                  </a:lnTo>
                  <a:lnTo>
                    <a:pt x="2937979" y="329145"/>
                  </a:lnTo>
                  <a:lnTo>
                    <a:pt x="2975628" y="355661"/>
                  </a:lnTo>
                  <a:lnTo>
                    <a:pt x="3012621" y="383097"/>
                  </a:lnTo>
                  <a:lnTo>
                    <a:pt x="3048925" y="411428"/>
                  </a:lnTo>
                  <a:lnTo>
                    <a:pt x="3084527" y="440647"/>
                  </a:lnTo>
                  <a:lnTo>
                    <a:pt x="3119396" y="470725"/>
                  </a:lnTo>
                  <a:lnTo>
                    <a:pt x="3153522" y="501655"/>
                  </a:lnTo>
                  <a:lnTo>
                    <a:pt x="3186873" y="533408"/>
                  </a:lnTo>
                  <a:lnTo>
                    <a:pt x="3219440" y="565975"/>
                  </a:lnTo>
                  <a:lnTo>
                    <a:pt x="3251193" y="599326"/>
                  </a:lnTo>
                  <a:lnTo>
                    <a:pt x="3282123" y="633452"/>
                  </a:lnTo>
                  <a:lnTo>
                    <a:pt x="3312202" y="668321"/>
                  </a:lnTo>
                  <a:lnTo>
                    <a:pt x="3341420" y="703924"/>
                  </a:lnTo>
                  <a:lnTo>
                    <a:pt x="3369751" y="740227"/>
                  </a:lnTo>
                  <a:lnTo>
                    <a:pt x="3397187" y="777220"/>
                  </a:lnTo>
                  <a:lnTo>
                    <a:pt x="3423703" y="814870"/>
                  </a:lnTo>
                  <a:lnTo>
                    <a:pt x="3449291" y="853164"/>
                  </a:lnTo>
                  <a:lnTo>
                    <a:pt x="3473927" y="892070"/>
                  </a:lnTo>
                  <a:lnTo>
                    <a:pt x="3497605" y="931574"/>
                  </a:lnTo>
                  <a:lnTo>
                    <a:pt x="3520303" y="971641"/>
                  </a:lnTo>
                  <a:lnTo>
                    <a:pt x="3542014" y="1012259"/>
                  </a:lnTo>
                  <a:lnTo>
                    <a:pt x="3562718" y="1053392"/>
                  </a:lnTo>
                  <a:lnTo>
                    <a:pt x="3582410" y="1095027"/>
                  </a:lnTo>
                  <a:lnTo>
                    <a:pt x="3601071" y="1137126"/>
                  </a:lnTo>
                  <a:lnTo>
                    <a:pt x="3618696" y="1179677"/>
                  </a:lnTo>
                  <a:lnTo>
                    <a:pt x="3635270" y="1222641"/>
                  </a:lnTo>
                  <a:lnTo>
                    <a:pt x="3650786" y="1266006"/>
                  </a:lnTo>
                  <a:lnTo>
                    <a:pt x="3665231" y="1309731"/>
                  </a:lnTo>
                  <a:lnTo>
                    <a:pt x="3678600" y="1353805"/>
                  </a:lnTo>
                  <a:lnTo>
                    <a:pt x="3690882" y="1398186"/>
                  </a:lnTo>
                  <a:lnTo>
                    <a:pt x="3702073" y="1442863"/>
                  </a:lnTo>
                  <a:lnTo>
                    <a:pt x="3712163" y="1487794"/>
                  </a:lnTo>
                  <a:lnTo>
                    <a:pt x="3721148" y="1532965"/>
                  </a:lnTo>
                  <a:lnTo>
                    <a:pt x="3729021" y="1578337"/>
                  </a:lnTo>
                  <a:lnTo>
                    <a:pt x="3735779" y="1623895"/>
                  </a:lnTo>
                  <a:lnTo>
                    <a:pt x="3741416" y="1669599"/>
                  </a:lnTo>
                  <a:lnTo>
                    <a:pt x="3745930" y="1715434"/>
                  </a:lnTo>
                  <a:lnTo>
                    <a:pt x="3749318" y="1761359"/>
                  </a:lnTo>
                  <a:lnTo>
                    <a:pt x="3751578" y="1807360"/>
                  </a:lnTo>
                  <a:lnTo>
                    <a:pt x="3752708" y="1853396"/>
                  </a:lnTo>
                  <a:lnTo>
                    <a:pt x="3752849" y="1876424"/>
                  </a:lnTo>
                  <a:lnTo>
                    <a:pt x="3752708" y="1899453"/>
                  </a:lnTo>
                  <a:lnTo>
                    <a:pt x="3751578" y="1945489"/>
                  </a:lnTo>
                  <a:lnTo>
                    <a:pt x="3749318" y="1991490"/>
                  </a:lnTo>
                  <a:lnTo>
                    <a:pt x="3745930" y="2037415"/>
                  </a:lnTo>
                  <a:lnTo>
                    <a:pt x="3741416" y="2083250"/>
                  </a:lnTo>
                  <a:lnTo>
                    <a:pt x="3735779" y="2128953"/>
                  </a:lnTo>
                  <a:lnTo>
                    <a:pt x="3729021" y="2174511"/>
                  </a:lnTo>
                  <a:lnTo>
                    <a:pt x="3721148" y="2219883"/>
                  </a:lnTo>
                  <a:lnTo>
                    <a:pt x="3712162" y="2265055"/>
                  </a:lnTo>
                  <a:lnTo>
                    <a:pt x="3702073" y="2309986"/>
                  </a:lnTo>
                  <a:lnTo>
                    <a:pt x="3690882" y="2354662"/>
                  </a:lnTo>
                  <a:lnTo>
                    <a:pt x="3678600" y="2399044"/>
                  </a:lnTo>
                  <a:lnTo>
                    <a:pt x="3665230" y="2443117"/>
                  </a:lnTo>
                  <a:lnTo>
                    <a:pt x="3650785" y="2486843"/>
                  </a:lnTo>
                  <a:lnTo>
                    <a:pt x="3635269" y="2530207"/>
                  </a:lnTo>
                  <a:lnTo>
                    <a:pt x="3618696" y="2573171"/>
                  </a:lnTo>
                  <a:lnTo>
                    <a:pt x="3601071" y="2615722"/>
                  </a:lnTo>
                  <a:lnTo>
                    <a:pt x="3582410" y="2657821"/>
                  </a:lnTo>
                  <a:lnTo>
                    <a:pt x="3562718" y="2699456"/>
                  </a:lnTo>
                  <a:lnTo>
                    <a:pt x="3542014" y="2740589"/>
                  </a:lnTo>
                  <a:lnTo>
                    <a:pt x="3520303" y="2781207"/>
                  </a:lnTo>
                  <a:lnTo>
                    <a:pt x="3497605" y="2821275"/>
                  </a:lnTo>
                  <a:lnTo>
                    <a:pt x="3473927" y="2860779"/>
                  </a:lnTo>
                  <a:lnTo>
                    <a:pt x="3449290" y="2899684"/>
                  </a:lnTo>
                  <a:lnTo>
                    <a:pt x="3423703" y="2937979"/>
                  </a:lnTo>
                  <a:lnTo>
                    <a:pt x="3397187" y="2975628"/>
                  </a:lnTo>
                  <a:lnTo>
                    <a:pt x="3369751" y="3012621"/>
                  </a:lnTo>
                  <a:lnTo>
                    <a:pt x="3341420" y="3048925"/>
                  </a:lnTo>
                  <a:lnTo>
                    <a:pt x="3312202" y="3084527"/>
                  </a:lnTo>
                  <a:lnTo>
                    <a:pt x="3282123" y="3119396"/>
                  </a:lnTo>
                  <a:lnTo>
                    <a:pt x="3251193" y="3153522"/>
                  </a:lnTo>
                  <a:lnTo>
                    <a:pt x="3219440" y="3186873"/>
                  </a:lnTo>
                  <a:lnTo>
                    <a:pt x="3186873" y="3219440"/>
                  </a:lnTo>
                  <a:lnTo>
                    <a:pt x="3153522" y="3251193"/>
                  </a:lnTo>
                  <a:lnTo>
                    <a:pt x="3119396" y="3282123"/>
                  </a:lnTo>
                  <a:lnTo>
                    <a:pt x="3084527" y="3312202"/>
                  </a:lnTo>
                  <a:lnTo>
                    <a:pt x="3048925" y="3341420"/>
                  </a:lnTo>
                  <a:lnTo>
                    <a:pt x="3012622" y="3369751"/>
                  </a:lnTo>
                  <a:lnTo>
                    <a:pt x="2975628" y="3397187"/>
                  </a:lnTo>
                  <a:lnTo>
                    <a:pt x="2937979" y="3423703"/>
                  </a:lnTo>
                  <a:lnTo>
                    <a:pt x="2899684" y="3449291"/>
                  </a:lnTo>
                  <a:lnTo>
                    <a:pt x="2860779" y="3473927"/>
                  </a:lnTo>
                  <a:lnTo>
                    <a:pt x="2821274" y="3497605"/>
                  </a:lnTo>
                  <a:lnTo>
                    <a:pt x="2781207" y="3520303"/>
                  </a:lnTo>
                  <a:lnTo>
                    <a:pt x="2740589" y="3542014"/>
                  </a:lnTo>
                  <a:lnTo>
                    <a:pt x="2699456" y="3562718"/>
                  </a:lnTo>
                  <a:lnTo>
                    <a:pt x="2657821" y="3582410"/>
                  </a:lnTo>
                  <a:lnTo>
                    <a:pt x="2615722" y="3601071"/>
                  </a:lnTo>
                  <a:lnTo>
                    <a:pt x="2573171" y="3618696"/>
                  </a:lnTo>
                  <a:lnTo>
                    <a:pt x="2530207" y="3635270"/>
                  </a:lnTo>
                  <a:lnTo>
                    <a:pt x="2486843" y="3650786"/>
                  </a:lnTo>
                  <a:lnTo>
                    <a:pt x="2443117" y="3665231"/>
                  </a:lnTo>
                  <a:lnTo>
                    <a:pt x="2399044" y="3678600"/>
                  </a:lnTo>
                  <a:lnTo>
                    <a:pt x="2354662" y="3690882"/>
                  </a:lnTo>
                  <a:lnTo>
                    <a:pt x="2309986" y="3702073"/>
                  </a:lnTo>
                  <a:lnTo>
                    <a:pt x="2265055" y="3712163"/>
                  </a:lnTo>
                  <a:lnTo>
                    <a:pt x="2219883" y="3721148"/>
                  </a:lnTo>
                  <a:lnTo>
                    <a:pt x="2174511" y="3729021"/>
                  </a:lnTo>
                  <a:lnTo>
                    <a:pt x="2128953" y="3735779"/>
                  </a:lnTo>
                  <a:lnTo>
                    <a:pt x="2083250" y="3741416"/>
                  </a:lnTo>
                  <a:lnTo>
                    <a:pt x="2037415" y="3745930"/>
                  </a:lnTo>
                  <a:lnTo>
                    <a:pt x="1991490" y="3749318"/>
                  </a:lnTo>
                  <a:lnTo>
                    <a:pt x="1945489" y="3751578"/>
                  </a:lnTo>
                  <a:lnTo>
                    <a:pt x="1899453" y="3752708"/>
                  </a:lnTo>
                  <a:lnTo>
                    <a:pt x="1876424" y="3752849"/>
                  </a:lnTo>
                  <a:close/>
                </a:path>
              </a:pathLst>
            </a:custGeom>
            <a:solidFill>
              <a:srgbClr val="FFFFFF"/>
            </a:solidFill>
          </p:spPr>
          <p:txBody>
            <a:bodyPr wrap="square" lIns="0" tIns="0" rIns="0" bIns="0" rtlCol="0"/>
            <a:lstStyle/>
            <a:p>
              <a:endParaRPr/>
            </a:p>
          </p:txBody>
        </p:sp>
      </p:grpSp>
      <p:sp>
        <p:nvSpPr>
          <p:cNvPr id="6" name="object 6"/>
          <p:cNvSpPr txBox="1"/>
          <p:nvPr/>
        </p:nvSpPr>
        <p:spPr>
          <a:xfrm>
            <a:off x="8291591" y="6077801"/>
            <a:ext cx="1704975" cy="936154"/>
          </a:xfrm>
          <a:prstGeom prst="rect">
            <a:avLst/>
          </a:prstGeom>
        </p:spPr>
        <p:txBody>
          <a:bodyPr vert="horz" wrap="square" lIns="0" tIns="12700" rIns="0" bIns="0" rtlCol="0">
            <a:spAutoFit/>
          </a:bodyPr>
          <a:lstStyle/>
          <a:p>
            <a:pPr marL="12700" algn="ctr">
              <a:lnSpc>
                <a:spcPct val="100000"/>
              </a:lnSpc>
              <a:spcBef>
                <a:spcPts val="100"/>
              </a:spcBef>
            </a:pPr>
            <a:r>
              <a:rPr lang="en-GB" sz="3000" spc="40" dirty="0">
                <a:solidFill>
                  <a:srgbClr val="A066CB"/>
                </a:solidFill>
                <a:latin typeface="Trebuchet MS"/>
                <a:cs typeface="Trebuchet MS"/>
              </a:rPr>
              <a:t>What we    used</a:t>
            </a:r>
          </a:p>
        </p:txBody>
      </p:sp>
      <p:sp>
        <p:nvSpPr>
          <p:cNvPr id="8" name="object 8"/>
          <p:cNvSpPr txBox="1">
            <a:spLocks noGrp="1"/>
          </p:cNvSpPr>
          <p:nvPr>
            <p:ph type="title"/>
          </p:nvPr>
        </p:nvSpPr>
        <p:spPr>
          <a:xfrm>
            <a:off x="1322011" y="1045300"/>
            <a:ext cx="8579485" cy="1092200"/>
          </a:xfrm>
          <a:prstGeom prst="rect">
            <a:avLst/>
          </a:prstGeom>
        </p:spPr>
        <p:txBody>
          <a:bodyPr vert="horz" wrap="square" lIns="0" tIns="12700" rIns="0" bIns="0" rtlCol="0">
            <a:spAutoFit/>
          </a:bodyPr>
          <a:lstStyle/>
          <a:p>
            <a:pPr marL="12700">
              <a:lnSpc>
                <a:spcPct val="100000"/>
              </a:lnSpc>
              <a:spcBef>
                <a:spcPts val="100"/>
              </a:spcBef>
            </a:pPr>
            <a:r>
              <a:rPr lang="en-GB" sz="7000" b="0" dirty="0">
                <a:latin typeface="Trebuchet MS"/>
                <a:cs typeface="Trebuchet MS"/>
              </a:rPr>
              <a:t>Technology we used</a:t>
            </a:r>
            <a:endParaRPr sz="7000" dirty="0">
              <a:latin typeface="Trebuchet MS"/>
              <a:cs typeface="Trebuchet MS"/>
            </a:endParaRPr>
          </a:p>
        </p:txBody>
      </p:sp>
      <p:grpSp>
        <p:nvGrpSpPr>
          <p:cNvPr id="10" name="object 10"/>
          <p:cNvGrpSpPr/>
          <p:nvPr/>
        </p:nvGrpSpPr>
        <p:grpSpPr>
          <a:xfrm>
            <a:off x="15855140" y="1121470"/>
            <a:ext cx="1094740" cy="629285"/>
            <a:chOff x="15855140" y="1121470"/>
            <a:chExt cx="1094740" cy="629285"/>
          </a:xfrm>
        </p:grpSpPr>
        <p:sp>
          <p:nvSpPr>
            <p:cNvPr id="11" name="object 11"/>
            <p:cNvSpPr/>
            <p:nvPr/>
          </p:nvSpPr>
          <p:spPr>
            <a:xfrm>
              <a:off x="15855140" y="1432867"/>
              <a:ext cx="365125" cy="318135"/>
            </a:xfrm>
            <a:custGeom>
              <a:avLst/>
              <a:gdLst/>
              <a:ahLst/>
              <a:cxnLst/>
              <a:rect l="l" t="t" r="r" b="b"/>
              <a:pathLst>
                <a:path w="365125" h="318135">
                  <a:moveTo>
                    <a:pt x="273672" y="317605"/>
                  </a:moveTo>
                  <a:lnTo>
                    <a:pt x="91343" y="317605"/>
                  </a:lnTo>
                  <a:lnTo>
                    <a:pt x="0" y="158969"/>
                  </a:lnTo>
                  <a:lnTo>
                    <a:pt x="91343" y="0"/>
                  </a:lnTo>
                  <a:lnTo>
                    <a:pt x="273672" y="0"/>
                  </a:lnTo>
                  <a:lnTo>
                    <a:pt x="365002" y="158969"/>
                  </a:lnTo>
                  <a:lnTo>
                    <a:pt x="273672" y="317605"/>
                  </a:lnTo>
                  <a:close/>
                </a:path>
              </a:pathLst>
            </a:custGeom>
            <a:solidFill>
              <a:srgbClr val="86C7EC"/>
            </a:solidFill>
          </p:spPr>
          <p:txBody>
            <a:bodyPr wrap="square" lIns="0" tIns="0" rIns="0" bIns="0" rtlCol="0"/>
            <a:lstStyle/>
            <a:p>
              <a:endParaRPr/>
            </a:p>
          </p:txBody>
        </p:sp>
        <p:sp>
          <p:nvSpPr>
            <p:cNvPr id="12" name="object 12"/>
            <p:cNvSpPr/>
            <p:nvPr/>
          </p:nvSpPr>
          <p:spPr>
            <a:xfrm>
              <a:off x="16037469" y="1121470"/>
              <a:ext cx="547370" cy="628650"/>
            </a:xfrm>
            <a:custGeom>
              <a:avLst/>
              <a:gdLst/>
              <a:ahLst/>
              <a:cxnLst/>
              <a:rect l="l" t="t" r="r" b="b"/>
              <a:pathLst>
                <a:path w="547369" h="628650">
                  <a:moveTo>
                    <a:pt x="456548" y="628649"/>
                  </a:moveTo>
                  <a:lnTo>
                    <a:pt x="273470" y="628649"/>
                  </a:lnTo>
                  <a:lnTo>
                    <a:pt x="124980" y="370072"/>
                  </a:lnTo>
                  <a:lnTo>
                    <a:pt x="61461" y="259530"/>
                  </a:lnTo>
                  <a:lnTo>
                    <a:pt x="0" y="152760"/>
                  </a:lnTo>
                  <a:lnTo>
                    <a:pt x="87960" y="0"/>
                  </a:lnTo>
                  <a:lnTo>
                    <a:pt x="277055" y="0"/>
                  </a:lnTo>
                  <a:lnTo>
                    <a:pt x="333381" y="97829"/>
                  </a:lnTo>
                  <a:lnTo>
                    <a:pt x="456213" y="311396"/>
                  </a:lnTo>
                  <a:lnTo>
                    <a:pt x="456346" y="311396"/>
                  </a:lnTo>
                  <a:lnTo>
                    <a:pt x="489955" y="370072"/>
                  </a:lnTo>
                  <a:lnTo>
                    <a:pt x="547332" y="470366"/>
                  </a:lnTo>
                  <a:lnTo>
                    <a:pt x="456548" y="628649"/>
                  </a:lnTo>
                  <a:close/>
                </a:path>
                <a:path w="547369" h="628650">
                  <a:moveTo>
                    <a:pt x="333438" y="97856"/>
                  </a:moveTo>
                  <a:close/>
                </a:path>
              </a:pathLst>
            </a:custGeom>
            <a:solidFill>
              <a:srgbClr val="1736B1"/>
            </a:solidFill>
          </p:spPr>
          <p:txBody>
            <a:bodyPr wrap="square" lIns="0" tIns="0" rIns="0" bIns="0" rtlCol="0"/>
            <a:lstStyle/>
            <a:p>
              <a:endParaRPr/>
            </a:p>
          </p:txBody>
        </p:sp>
        <p:sp>
          <p:nvSpPr>
            <p:cNvPr id="13" name="object 13"/>
            <p:cNvSpPr/>
            <p:nvPr/>
          </p:nvSpPr>
          <p:spPr>
            <a:xfrm>
              <a:off x="16402472" y="1121470"/>
              <a:ext cx="547370" cy="628650"/>
            </a:xfrm>
            <a:custGeom>
              <a:avLst/>
              <a:gdLst/>
              <a:ahLst/>
              <a:cxnLst/>
              <a:rect l="l" t="t" r="r" b="b"/>
              <a:pathLst>
                <a:path w="547369" h="628650">
                  <a:moveTo>
                    <a:pt x="456204" y="628649"/>
                  </a:moveTo>
                  <a:lnTo>
                    <a:pt x="273469" y="628649"/>
                  </a:lnTo>
                  <a:lnTo>
                    <a:pt x="182329" y="470366"/>
                  </a:lnTo>
                  <a:lnTo>
                    <a:pt x="182607" y="469899"/>
                  </a:lnTo>
                  <a:lnTo>
                    <a:pt x="91396" y="311396"/>
                  </a:lnTo>
                  <a:lnTo>
                    <a:pt x="0" y="152760"/>
                  </a:lnTo>
                  <a:lnTo>
                    <a:pt x="87960" y="0"/>
                  </a:lnTo>
                  <a:lnTo>
                    <a:pt x="277055" y="0"/>
                  </a:lnTo>
                  <a:lnTo>
                    <a:pt x="328993" y="90207"/>
                  </a:lnTo>
                  <a:lnTo>
                    <a:pt x="329481" y="90207"/>
                  </a:lnTo>
                  <a:lnTo>
                    <a:pt x="485538" y="362223"/>
                  </a:lnTo>
                  <a:lnTo>
                    <a:pt x="485286" y="362370"/>
                  </a:lnTo>
                  <a:lnTo>
                    <a:pt x="547332" y="470366"/>
                  </a:lnTo>
                  <a:lnTo>
                    <a:pt x="456204" y="628649"/>
                  </a:lnTo>
                  <a:close/>
                </a:path>
                <a:path w="547369" h="628650">
                  <a:moveTo>
                    <a:pt x="329481" y="90207"/>
                  </a:moveTo>
                  <a:lnTo>
                    <a:pt x="328993" y="90207"/>
                  </a:lnTo>
                  <a:lnTo>
                    <a:pt x="329351" y="89980"/>
                  </a:lnTo>
                  <a:lnTo>
                    <a:pt x="329481" y="90207"/>
                  </a:lnTo>
                  <a:close/>
                </a:path>
              </a:pathLst>
            </a:custGeom>
            <a:solidFill>
              <a:srgbClr val="A066CB"/>
            </a:solidFill>
          </p:spPr>
          <p:txBody>
            <a:bodyPr wrap="square" lIns="0" tIns="0" rIns="0" bIns="0" rtlCol="0"/>
            <a:lstStyle/>
            <a:p>
              <a:endParaRPr/>
            </a:p>
          </p:txBody>
        </p:sp>
      </p:grpSp>
      <p:grpSp>
        <p:nvGrpSpPr>
          <p:cNvPr id="14" name="object 14"/>
          <p:cNvGrpSpPr/>
          <p:nvPr/>
        </p:nvGrpSpPr>
        <p:grpSpPr>
          <a:xfrm>
            <a:off x="3066206" y="6547699"/>
            <a:ext cx="9352915" cy="971550"/>
            <a:chOff x="3066206" y="6547699"/>
            <a:chExt cx="9352915" cy="971550"/>
          </a:xfrm>
        </p:grpSpPr>
        <p:pic>
          <p:nvPicPr>
            <p:cNvPr id="15" name="object 15"/>
            <p:cNvPicPr/>
            <p:nvPr/>
          </p:nvPicPr>
          <p:blipFill>
            <a:blip r:embed="rId2" cstate="print"/>
            <a:stretch>
              <a:fillRect/>
            </a:stretch>
          </p:blipFill>
          <p:spPr>
            <a:xfrm>
              <a:off x="3066206" y="6547699"/>
              <a:ext cx="95250" cy="95249"/>
            </a:xfrm>
            <a:prstGeom prst="rect">
              <a:avLst/>
            </a:prstGeom>
          </p:spPr>
        </p:pic>
        <p:pic>
          <p:nvPicPr>
            <p:cNvPr id="16" name="object 16"/>
            <p:cNvPicPr/>
            <p:nvPr/>
          </p:nvPicPr>
          <p:blipFill>
            <a:blip r:embed="rId2" cstate="print"/>
            <a:stretch>
              <a:fillRect/>
            </a:stretch>
          </p:blipFill>
          <p:spPr>
            <a:xfrm>
              <a:off x="3066206" y="6985849"/>
              <a:ext cx="95250" cy="95249"/>
            </a:xfrm>
            <a:prstGeom prst="rect">
              <a:avLst/>
            </a:prstGeom>
          </p:spPr>
        </p:pic>
        <p:pic>
          <p:nvPicPr>
            <p:cNvPr id="17" name="object 17"/>
            <p:cNvPicPr/>
            <p:nvPr/>
          </p:nvPicPr>
          <p:blipFill>
            <a:blip r:embed="rId2" cstate="print"/>
            <a:stretch>
              <a:fillRect/>
            </a:stretch>
          </p:blipFill>
          <p:spPr>
            <a:xfrm>
              <a:off x="3066206" y="7423999"/>
              <a:ext cx="95250" cy="95249"/>
            </a:xfrm>
            <a:prstGeom prst="rect">
              <a:avLst/>
            </a:prstGeom>
          </p:spPr>
        </p:pic>
        <p:pic>
          <p:nvPicPr>
            <p:cNvPr id="18" name="object 18"/>
            <p:cNvPicPr/>
            <p:nvPr/>
          </p:nvPicPr>
          <p:blipFill>
            <a:blip r:embed="rId2" cstate="print"/>
            <a:stretch>
              <a:fillRect/>
            </a:stretch>
          </p:blipFill>
          <p:spPr>
            <a:xfrm>
              <a:off x="12323251" y="6547699"/>
              <a:ext cx="95250" cy="95249"/>
            </a:xfrm>
            <a:prstGeom prst="rect">
              <a:avLst/>
            </a:prstGeom>
          </p:spPr>
        </p:pic>
        <p:pic>
          <p:nvPicPr>
            <p:cNvPr id="19" name="object 19"/>
            <p:cNvPicPr/>
            <p:nvPr/>
          </p:nvPicPr>
          <p:blipFill>
            <a:blip r:embed="rId2" cstate="print"/>
            <a:stretch>
              <a:fillRect/>
            </a:stretch>
          </p:blipFill>
          <p:spPr>
            <a:xfrm>
              <a:off x="12323251" y="6985849"/>
              <a:ext cx="95250" cy="95249"/>
            </a:xfrm>
            <a:prstGeom prst="rect">
              <a:avLst/>
            </a:prstGeom>
          </p:spPr>
        </p:pic>
        <p:pic>
          <p:nvPicPr>
            <p:cNvPr id="20" name="object 20"/>
            <p:cNvPicPr/>
            <p:nvPr/>
          </p:nvPicPr>
          <p:blipFill>
            <a:blip r:embed="rId2" cstate="print"/>
            <a:stretch>
              <a:fillRect/>
            </a:stretch>
          </p:blipFill>
          <p:spPr>
            <a:xfrm>
              <a:off x="12323251" y="7423999"/>
              <a:ext cx="95250" cy="95249"/>
            </a:xfrm>
            <a:prstGeom prst="rect">
              <a:avLst/>
            </a:prstGeom>
          </p:spPr>
        </p:pic>
      </p:grpSp>
      <p:sp>
        <p:nvSpPr>
          <p:cNvPr id="21" name="object 21"/>
          <p:cNvSpPr txBox="1"/>
          <p:nvPr/>
        </p:nvSpPr>
        <p:spPr>
          <a:xfrm>
            <a:off x="3307406" y="6360406"/>
            <a:ext cx="2986405" cy="406400"/>
          </a:xfrm>
          <a:prstGeom prst="rect">
            <a:avLst/>
          </a:prstGeom>
        </p:spPr>
        <p:txBody>
          <a:bodyPr vert="horz" wrap="square" lIns="0" tIns="12700" rIns="0" bIns="0" rtlCol="0">
            <a:spAutoFit/>
          </a:bodyPr>
          <a:lstStyle/>
          <a:p>
            <a:pPr marL="12700">
              <a:lnSpc>
                <a:spcPct val="100000"/>
              </a:lnSpc>
              <a:spcBef>
                <a:spcPts val="100"/>
              </a:spcBef>
            </a:pPr>
            <a:r>
              <a:rPr lang="en-GB" sz="2500" dirty="0">
                <a:solidFill>
                  <a:srgbClr val="FFFFFF"/>
                </a:solidFill>
                <a:latin typeface="Trebuchet MS"/>
                <a:cs typeface="Trebuchet MS"/>
              </a:rPr>
              <a:t>PHP</a:t>
            </a:r>
            <a:endParaRPr sz="2500" dirty="0">
              <a:latin typeface="Trebuchet MS"/>
              <a:cs typeface="Trebuchet MS"/>
            </a:endParaRPr>
          </a:p>
        </p:txBody>
      </p:sp>
      <p:sp>
        <p:nvSpPr>
          <p:cNvPr id="22" name="object 22"/>
          <p:cNvSpPr txBox="1"/>
          <p:nvPr/>
        </p:nvSpPr>
        <p:spPr>
          <a:xfrm>
            <a:off x="3307406" y="6798556"/>
            <a:ext cx="2197100" cy="406400"/>
          </a:xfrm>
          <a:prstGeom prst="rect">
            <a:avLst/>
          </a:prstGeom>
        </p:spPr>
        <p:txBody>
          <a:bodyPr vert="horz" wrap="square" lIns="0" tIns="12700" rIns="0" bIns="0" rtlCol="0">
            <a:spAutoFit/>
          </a:bodyPr>
          <a:lstStyle/>
          <a:p>
            <a:pPr marL="12700">
              <a:lnSpc>
                <a:spcPct val="100000"/>
              </a:lnSpc>
              <a:spcBef>
                <a:spcPts val="100"/>
              </a:spcBef>
            </a:pPr>
            <a:r>
              <a:rPr lang="en-GB" sz="2500" dirty="0">
                <a:solidFill>
                  <a:srgbClr val="FFFFFF"/>
                </a:solidFill>
                <a:latin typeface="Trebuchet MS"/>
                <a:cs typeface="Trebuchet MS"/>
              </a:rPr>
              <a:t>MySQL</a:t>
            </a:r>
            <a:endParaRPr sz="2500" dirty="0">
              <a:latin typeface="Trebuchet MS"/>
              <a:cs typeface="Trebuchet MS"/>
            </a:endParaRPr>
          </a:p>
        </p:txBody>
      </p:sp>
      <p:sp>
        <p:nvSpPr>
          <p:cNvPr id="23" name="object 23"/>
          <p:cNvSpPr txBox="1"/>
          <p:nvPr/>
        </p:nvSpPr>
        <p:spPr>
          <a:xfrm>
            <a:off x="3307406" y="7236706"/>
            <a:ext cx="2258695" cy="406400"/>
          </a:xfrm>
          <a:prstGeom prst="rect">
            <a:avLst/>
          </a:prstGeom>
        </p:spPr>
        <p:txBody>
          <a:bodyPr vert="horz" wrap="square" lIns="0" tIns="12700" rIns="0" bIns="0" rtlCol="0">
            <a:spAutoFit/>
          </a:bodyPr>
          <a:lstStyle/>
          <a:p>
            <a:pPr marL="12700">
              <a:lnSpc>
                <a:spcPct val="100000"/>
              </a:lnSpc>
              <a:spcBef>
                <a:spcPts val="100"/>
              </a:spcBef>
            </a:pPr>
            <a:r>
              <a:rPr lang="en-GB" sz="2500" dirty="0">
                <a:solidFill>
                  <a:srgbClr val="FFFFFF"/>
                </a:solidFill>
                <a:latin typeface="Trebuchet MS"/>
                <a:cs typeface="Trebuchet MS"/>
              </a:rPr>
              <a:t>Postman</a:t>
            </a:r>
            <a:endParaRPr sz="2500" dirty="0">
              <a:latin typeface="Trebuchet MS"/>
              <a:cs typeface="Trebuchet MS"/>
            </a:endParaRPr>
          </a:p>
        </p:txBody>
      </p:sp>
      <p:sp>
        <p:nvSpPr>
          <p:cNvPr id="24" name="object 24"/>
          <p:cNvSpPr txBox="1"/>
          <p:nvPr/>
        </p:nvSpPr>
        <p:spPr>
          <a:xfrm>
            <a:off x="2767756" y="5531764"/>
            <a:ext cx="2117725" cy="558800"/>
          </a:xfrm>
          <a:prstGeom prst="rect">
            <a:avLst/>
          </a:prstGeom>
        </p:spPr>
        <p:txBody>
          <a:bodyPr vert="horz" wrap="square" lIns="0" tIns="12700" rIns="0" bIns="0" rtlCol="0">
            <a:spAutoFit/>
          </a:bodyPr>
          <a:lstStyle/>
          <a:p>
            <a:pPr marL="12700">
              <a:lnSpc>
                <a:spcPct val="100000"/>
              </a:lnSpc>
              <a:spcBef>
                <a:spcPts val="100"/>
              </a:spcBef>
            </a:pPr>
            <a:r>
              <a:rPr lang="en-GB" sz="3500" b="1" spc="-25" dirty="0">
                <a:solidFill>
                  <a:srgbClr val="FFFFFF"/>
                </a:solidFill>
                <a:latin typeface="Trebuchet MS"/>
                <a:cs typeface="Trebuchet MS"/>
              </a:rPr>
              <a:t>Backend</a:t>
            </a:r>
            <a:endParaRPr sz="3500" dirty="0">
              <a:latin typeface="Trebuchet MS"/>
              <a:cs typeface="Trebuchet MS"/>
            </a:endParaRPr>
          </a:p>
        </p:txBody>
      </p:sp>
      <p:sp>
        <p:nvSpPr>
          <p:cNvPr id="25" name="object 25"/>
          <p:cNvSpPr txBox="1"/>
          <p:nvPr/>
        </p:nvSpPr>
        <p:spPr>
          <a:xfrm>
            <a:off x="12564451" y="6360406"/>
            <a:ext cx="2370455" cy="406400"/>
          </a:xfrm>
          <a:prstGeom prst="rect">
            <a:avLst/>
          </a:prstGeom>
        </p:spPr>
        <p:txBody>
          <a:bodyPr vert="horz" wrap="square" lIns="0" tIns="12700" rIns="0" bIns="0" rtlCol="0">
            <a:spAutoFit/>
          </a:bodyPr>
          <a:lstStyle/>
          <a:p>
            <a:pPr marL="12700">
              <a:lnSpc>
                <a:spcPct val="100000"/>
              </a:lnSpc>
              <a:spcBef>
                <a:spcPts val="100"/>
              </a:spcBef>
            </a:pPr>
            <a:r>
              <a:rPr lang="en-GB" sz="2500" dirty="0">
                <a:solidFill>
                  <a:srgbClr val="FFFFFF"/>
                </a:solidFill>
                <a:latin typeface="Trebuchet MS"/>
                <a:cs typeface="Trebuchet MS"/>
              </a:rPr>
              <a:t>HTML</a:t>
            </a:r>
            <a:endParaRPr sz="2500" dirty="0">
              <a:latin typeface="Trebuchet MS"/>
              <a:cs typeface="Trebuchet MS"/>
            </a:endParaRPr>
          </a:p>
        </p:txBody>
      </p:sp>
      <p:sp>
        <p:nvSpPr>
          <p:cNvPr id="26" name="object 26"/>
          <p:cNvSpPr txBox="1"/>
          <p:nvPr/>
        </p:nvSpPr>
        <p:spPr>
          <a:xfrm>
            <a:off x="12564451" y="6798556"/>
            <a:ext cx="2112010" cy="406400"/>
          </a:xfrm>
          <a:prstGeom prst="rect">
            <a:avLst/>
          </a:prstGeom>
        </p:spPr>
        <p:txBody>
          <a:bodyPr vert="horz" wrap="square" lIns="0" tIns="12700" rIns="0" bIns="0" rtlCol="0">
            <a:spAutoFit/>
          </a:bodyPr>
          <a:lstStyle/>
          <a:p>
            <a:pPr marL="12700">
              <a:lnSpc>
                <a:spcPct val="100000"/>
              </a:lnSpc>
              <a:spcBef>
                <a:spcPts val="100"/>
              </a:spcBef>
            </a:pPr>
            <a:r>
              <a:rPr lang="en-GB" sz="2500" dirty="0">
                <a:solidFill>
                  <a:srgbClr val="FFFFFF"/>
                </a:solidFill>
                <a:latin typeface="Trebuchet MS"/>
                <a:cs typeface="Trebuchet MS"/>
              </a:rPr>
              <a:t>CSS</a:t>
            </a:r>
            <a:endParaRPr sz="2500" dirty="0">
              <a:latin typeface="Trebuchet MS"/>
              <a:cs typeface="Trebuchet MS"/>
            </a:endParaRPr>
          </a:p>
        </p:txBody>
      </p:sp>
      <p:sp>
        <p:nvSpPr>
          <p:cNvPr id="27" name="object 27"/>
          <p:cNvSpPr txBox="1"/>
          <p:nvPr/>
        </p:nvSpPr>
        <p:spPr>
          <a:xfrm>
            <a:off x="12564451" y="7236706"/>
            <a:ext cx="3317875" cy="406400"/>
          </a:xfrm>
          <a:prstGeom prst="rect">
            <a:avLst/>
          </a:prstGeom>
        </p:spPr>
        <p:txBody>
          <a:bodyPr vert="horz" wrap="square" lIns="0" tIns="12700" rIns="0" bIns="0" rtlCol="0">
            <a:spAutoFit/>
          </a:bodyPr>
          <a:lstStyle/>
          <a:p>
            <a:pPr marL="12700">
              <a:lnSpc>
                <a:spcPct val="100000"/>
              </a:lnSpc>
              <a:spcBef>
                <a:spcPts val="100"/>
              </a:spcBef>
            </a:pPr>
            <a:r>
              <a:rPr lang="en-GB" sz="2500" spc="-45" dirty="0">
                <a:solidFill>
                  <a:srgbClr val="FFFFFF"/>
                </a:solidFill>
                <a:latin typeface="Trebuchet MS"/>
                <a:cs typeface="Trebuchet MS"/>
              </a:rPr>
              <a:t>JAVASCRIPT</a:t>
            </a:r>
            <a:endParaRPr sz="2500" dirty="0">
              <a:latin typeface="Trebuchet MS"/>
              <a:cs typeface="Trebuchet MS"/>
            </a:endParaRPr>
          </a:p>
        </p:txBody>
      </p:sp>
      <p:sp>
        <p:nvSpPr>
          <p:cNvPr id="28" name="object 28"/>
          <p:cNvSpPr txBox="1"/>
          <p:nvPr/>
        </p:nvSpPr>
        <p:spPr>
          <a:xfrm>
            <a:off x="12024800" y="5531764"/>
            <a:ext cx="1994535" cy="558800"/>
          </a:xfrm>
          <a:prstGeom prst="rect">
            <a:avLst/>
          </a:prstGeom>
        </p:spPr>
        <p:txBody>
          <a:bodyPr vert="horz" wrap="square" lIns="0" tIns="12700" rIns="0" bIns="0" rtlCol="0">
            <a:spAutoFit/>
          </a:bodyPr>
          <a:lstStyle/>
          <a:p>
            <a:pPr marL="12700">
              <a:lnSpc>
                <a:spcPct val="100000"/>
              </a:lnSpc>
              <a:spcBef>
                <a:spcPts val="100"/>
              </a:spcBef>
            </a:pPr>
            <a:r>
              <a:rPr lang="en-GB" sz="3500" b="1" spc="-10" dirty="0">
                <a:solidFill>
                  <a:srgbClr val="FFFFFF"/>
                </a:solidFill>
                <a:latin typeface="Trebuchet MS"/>
                <a:cs typeface="Trebuchet MS"/>
              </a:rPr>
              <a:t>Frontend</a:t>
            </a:r>
            <a:endParaRPr sz="3500" dirty="0">
              <a:latin typeface="Trebuchet MS"/>
              <a:cs typeface="Trebuchet MS"/>
            </a:endParaRPr>
          </a:p>
        </p:txBody>
      </p:sp>
      <p:sp>
        <p:nvSpPr>
          <p:cNvPr id="31" name="object 23">
            <a:extLst>
              <a:ext uri="{FF2B5EF4-FFF2-40B4-BE49-F238E27FC236}">
                <a16:creationId xmlns:a16="http://schemas.microsoft.com/office/drawing/2014/main" id="{DC5391DA-D544-656A-46E1-242E37C5088E}"/>
              </a:ext>
            </a:extLst>
          </p:cNvPr>
          <p:cNvSpPr txBox="1"/>
          <p:nvPr/>
        </p:nvSpPr>
        <p:spPr>
          <a:xfrm>
            <a:off x="3066206" y="7706606"/>
            <a:ext cx="2258695" cy="406400"/>
          </a:xfrm>
          <a:prstGeom prst="rect">
            <a:avLst/>
          </a:prstGeom>
        </p:spPr>
        <p:txBody>
          <a:bodyPr vert="horz" wrap="square" lIns="0" tIns="12700" rIns="0" bIns="0" rtlCol="0">
            <a:spAutoFit/>
          </a:bodyPr>
          <a:lstStyle/>
          <a:p>
            <a:pPr marL="355600" indent="-342900">
              <a:lnSpc>
                <a:spcPct val="100000"/>
              </a:lnSpc>
              <a:spcBef>
                <a:spcPts val="100"/>
              </a:spcBef>
              <a:buFont typeface="Arial" panose="020B0604020202020204" pitchFamily="34" charset="0"/>
              <a:buChar char="•"/>
            </a:pPr>
            <a:r>
              <a:rPr lang="en-GB" sz="2500" dirty="0">
                <a:solidFill>
                  <a:srgbClr val="FFFFFF"/>
                </a:solidFill>
                <a:latin typeface="Trebuchet MS"/>
                <a:cs typeface="Trebuchet MS"/>
              </a:rPr>
              <a:t>AJAX</a:t>
            </a:r>
            <a:endParaRPr sz="2500" dirty="0">
              <a:latin typeface="Trebuchet MS"/>
              <a:cs typeface="Trebuchet MS"/>
            </a:endParaRPr>
          </a:p>
        </p:txBody>
      </p:sp>
      <p:sp>
        <p:nvSpPr>
          <p:cNvPr id="32" name="object 23">
            <a:extLst>
              <a:ext uri="{FF2B5EF4-FFF2-40B4-BE49-F238E27FC236}">
                <a16:creationId xmlns:a16="http://schemas.microsoft.com/office/drawing/2014/main" id="{80AE0060-5A30-06C0-66FF-28CAA8BC99EC}"/>
              </a:ext>
            </a:extLst>
          </p:cNvPr>
          <p:cNvSpPr txBox="1"/>
          <p:nvPr/>
        </p:nvSpPr>
        <p:spPr>
          <a:xfrm>
            <a:off x="12323251" y="7782807"/>
            <a:ext cx="2258695" cy="406400"/>
          </a:xfrm>
          <a:prstGeom prst="rect">
            <a:avLst/>
          </a:prstGeom>
        </p:spPr>
        <p:txBody>
          <a:bodyPr vert="horz" wrap="square" lIns="0" tIns="12700" rIns="0" bIns="0" rtlCol="0">
            <a:spAutoFit/>
          </a:bodyPr>
          <a:lstStyle/>
          <a:p>
            <a:pPr marL="355600" indent="-342900">
              <a:lnSpc>
                <a:spcPct val="100000"/>
              </a:lnSpc>
              <a:spcBef>
                <a:spcPts val="100"/>
              </a:spcBef>
              <a:buFont typeface="Arial" panose="020B0604020202020204" pitchFamily="34" charset="0"/>
              <a:buChar char="•"/>
            </a:pPr>
            <a:r>
              <a:rPr lang="en-GB" sz="2500" dirty="0">
                <a:solidFill>
                  <a:srgbClr val="FFFFFF"/>
                </a:solidFill>
                <a:latin typeface="Trebuchet MS"/>
                <a:cs typeface="Trebuchet MS"/>
              </a:rPr>
              <a:t>jQuery</a:t>
            </a:r>
            <a:endParaRPr sz="2500" dirty="0">
              <a:latin typeface="Trebuchet MS"/>
              <a:cs typeface="Trebuchet MS"/>
            </a:endParaRPr>
          </a:p>
        </p:txBody>
      </p:sp>
      <p:sp>
        <p:nvSpPr>
          <p:cNvPr id="33" name="object 23">
            <a:extLst>
              <a:ext uri="{FF2B5EF4-FFF2-40B4-BE49-F238E27FC236}">
                <a16:creationId xmlns:a16="http://schemas.microsoft.com/office/drawing/2014/main" id="{36F157FD-A748-C92F-B8DC-32BA1A5C6EA5}"/>
              </a:ext>
            </a:extLst>
          </p:cNvPr>
          <p:cNvSpPr txBox="1"/>
          <p:nvPr/>
        </p:nvSpPr>
        <p:spPr>
          <a:xfrm>
            <a:off x="12323251" y="8291055"/>
            <a:ext cx="2258695" cy="406400"/>
          </a:xfrm>
          <a:prstGeom prst="rect">
            <a:avLst/>
          </a:prstGeom>
        </p:spPr>
        <p:txBody>
          <a:bodyPr vert="horz" wrap="square" lIns="0" tIns="12700" rIns="0" bIns="0" rtlCol="0">
            <a:spAutoFit/>
          </a:bodyPr>
          <a:lstStyle/>
          <a:p>
            <a:pPr marL="355600" indent="-342900">
              <a:lnSpc>
                <a:spcPct val="100000"/>
              </a:lnSpc>
              <a:spcBef>
                <a:spcPts val="100"/>
              </a:spcBef>
              <a:buFont typeface="Arial" panose="020B0604020202020204" pitchFamily="34" charset="0"/>
              <a:buChar char="•"/>
            </a:pPr>
            <a:r>
              <a:rPr lang="en-GB" sz="2500" dirty="0">
                <a:solidFill>
                  <a:srgbClr val="FFFFFF"/>
                </a:solidFill>
                <a:latin typeface="Trebuchet MS"/>
                <a:cs typeface="Trebuchet MS"/>
              </a:rPr>
              <a:t>Bootstrap</a:t>
            </a:r>
            <a:endParaRPr sz="2500" dirty="0">
              <a:latin typeface="Trebuchet MS"/>
              <a:cs typeface="Trebuchet M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3"/>
            <a:ext cx="15623540" cy="1938020"/>
          </a:xfrm>
          <a:custGeom>
            <a:avLst/>
            <a:gdLst/>
            <a:ahLst/>
            <a:cxnLst/>
            <a:rect l="l" t="t" r="r" b="b"/>
            <a:pathLst>
              <a:path w="15623540" h="1938020">
                <a:moveTo>
                  <a:pt x="14504319" y="1937739"/>
                </a:moveTo>
                <a:lnTo>
                  <a:pt x="0" y="1937739"/>
                </a:lnTo>
                <a:lnTo>
                  <a:pt x="0" y="0"/>
                </a:lnTo>
                <a:lnTo>
                  <a:pt x="15622985" y="0"/>
                </a:lnTo>
                <a:lnTo>
                  <a:pt x="14504319" y="1937739"/>
                </a:lnTo>
                <a:close/>
              </a:path>
            </a:pathLst>
          </a:custGeom>
          <a:solidFill>
            <a:srgbClr val="1736B1"/>
          </a:solidFill>
        </p:spPr>
        <p:txBody>
          <a:bodyPr wrap="square" lIns="0" tIns="0" rIns="0" bIns="0" rtlCol="0"/>
          <a:lstStyle/>
          <a:p>
            <a:endParaRPr/>
          </a:p>
        </p:txBody>
      </p:sp>
      <p:sp>
        <p:nvSpPr>
          <p:cNvPr id="3" name="object 3"/>
          <p:cNvSpPr txBox="1">
            <a:spLocks noGrp="1"/>
          </p:cNvSpPr>
          <p:nvPr>
            <p:ph type="title"/>
          </p:nvPr>
        </p:nvSpPr>
        <p:spPr>
          <a:xfrm>
            <a:off x="1016000" y="693414"/>
            <a:ext cx="9794875" cy="558800"/>
          </a:xfrm>
          <a:prstGeom prst="rect">
            <a:avLst/>
          </a:prstGeom>
        </p:spPr>
        <p:txBody>
          <a:bodyPr vert="horz" wrap="square" lIns="0" tIns="12700" rIns="0" bIns="0" rtlCol="0">
            <a:spAutoFit/>
          </a:bodyPr>
          <a:lstStyle/>
          <a:p>
            <a:pPr marL="12700" algn="ctr">
              <a:lnSpc>
                <a:spcPct val="100000"/>
              </a:lnSpc>
              <a:spcBef>
                <a:spcPts val="100"/>
              </a:spcBef>
            </a:pPr>
            <a:r>
              <a:rPr lang="en-GB" dirty="0">
                <a:solidFill>
                  <a:srgbClr val="FFFFFF"/>
                </a:solidFill>
              </a:rPr>
              <a:t>Tools we used</a:t>
            </a:r>
            <a:endParaRPr spc="-10" dirty="0">
              <a:solidFill>
                <a:srgbClr val="FFFFFF"/>
              </a:solidFill>
            </a:endParaRPr>
          </a:p>
        </p:txBody>
      </p:sp>
      <p:grpSp>
        <p:nvGrpSpPr>
          <p:cNvPr id="4" name="object 4"/>
          <p:cNvGrpSpPr/>
          <p:nvPr/>
        </p:nvGrpSpPr>
        <p:grpSpPr>
          <a:xfrm>
            <a:off x="16198905" y="704852"/>
            <a:ext cx="1056640" cy="602615"/>
            <a:chOff x="16198905" y="704852"/>
            <a:chExt cx="1056640" cy="602615"/>
          </a:xfrm>
        </p:grpSpPr>
        <p:sp>
          <p:nvSpPr>
            <p:cNvPr id="5" name="object 5"/>
            <p:cNvSpPr/>
            <p:nvPr/>
          </p:nvSpPr>
          <p:spPr>
            <a:xfrm>
              <a:off x="16198905" y="1001977"/>
              <a:ext cx="352425" cy="305435"/>
            </a:xfrm>
            <a:custGeom>
              <a:avLst/>
              <a:gdLst/>
              <a:ahLst/>
              <a:cxnLst/>
              <a:rect l="l" t="t" r="r" b="b"/>
              <a:pathLst>
                <a:path w="352425" h="305434">
                  <a:moveTo>
                    <a:pt x="264151" y="304901"/>
                  </a:moveTo>
                  <a:lnTo>
                    <a:pt x="88165" y="304901"/>
                  </a:lnTo>
                  <a:lnTo>
                    <a:pt x="0" y="152610"/>
                  </a:lnTo>
                  <a:lnTo>
                    <a:pt x="88165" y="0"/>
                  </a:lnTo>
                  <a:lnTo>
                    <a:pt x="264151" y="0"/>
                  </a:lnTo>
                  <a:lnTo>
                    <a:pt x="352304" y="152610"/>
                  </a:lnTo>
                  <a:lnTo>
                    <a:pt x="264151" y="304901"/>
                  </a:lnTo>
                  <a:close/>
                </a:path>
              </a:pathLst>
            </a:custGeom>
            <a:solidFill>
              <a:srgbClr val="86C7EC"/>
            </a:solidFill>
          </p:spPr>
          <p:txBody>
            <a:bodyPr wrap="square" lIns="0" tIns="0" rIns="0" bIns="0" rtlCol="0"/>
            <a:lstStyle/>
            <a:p>
              <a:endParaRPr/>
            </a:p>
          </p:txBody>
        </p:sp>
        <p:sp>
          <p:nvSpPr>
            <p:cNvPr id="6" name="object 6"/>
            <p:cNvSpPr/>
            <p:nvPr/>
          </p:nvSpPr>
          <p:spPr>
            <a:xfrm>
              <a:off x="16374891" y="704852"/>
              <a:ext cx="528320" cy="602615"/>
            </a:xfrm>
            <a:custGeom>
              <a:avLst/>
              <a:gdLst/>
              <a:ahLst/>
              <a:cxnLst/>
              <a:rect l="l" t="t" r="r" b="b"/>
              <a:pathLst>
                <a:path w="528319" h="602615">
                  <a:moveTo>
                    <a:pt x="440470" y="602025"/>
                  </a:moveTo>
                  <a:lnTo>
                    <a:pt x="264151" y="602025"/>
                  </a:lnTo>
                  <a:lnTo>
                    <a:pt x="120633" y="353453"/>
                  </a:lnTo>
                  <a:lnTo>
                    <a:pt x="59323" y="247333"/>
                  </a:lnTo>
                  <a:lnTo>
                    <a:pt x="0" y="144834"/>
                  </a:lnTo>
                  <a:lnTo>
                    <a:pt x="83848" y="0"/>
                  </a:lnTo>
                  <a:lnTo>
                    <a:pt x="268468" y="0"/>
                  </a:lnTo>
                  <a:lnTo>
                    <a:pt x="321783" y="92100"/>
                  </a:lnTo>
                  <a:lnTo>
                    <a:pt x="440342" y="297124"/>
                  </a:lnTo>
                  <a:lnTo>
                    <a:pt x="440470" y="297124"/>
                  </a:lnTo>
                  <a:lnTo>
                    <a:pt x="472910" y="353453"/>
                  </a:lnTo>
                  <a:lnTo>
                    <a:pt x="528290" y="449735"/>
                  </a:lnTo>
                  <a:lnTo>
                    <a:pt x="440470" y="602025"/>
                  </a:lnTo>
                  <a:close/>
                </a:path>
                <a:path w="528319" h="602615">
                  <a:moveTo>
                    <a:pt x="321838" y="92125"/>
                  </a:moveTo>
                  <a:close/>
                </a:path>
              </a:pathLst>
            </a:custGeom>
            <a:solidFill>
              <a:srgbClr val="A066CB"/>
            </a:solidFill>
          </p:spPr>
          <p:txBody>
            <a:bodyPr wrap="square" lIns="0" tIns="0" rIns="0" bIns="0" rtlCol="0"/>
            <a:lstStyle/>
            <a:p>
              <a:endParaRPr/>
            </a:p>
          </p:txBody>
        </p:sp>
        <p:sp>
          <p:nvSpPr>
            <p:cNvPr id="7" name="object 7"/>
            <p:cNvSpPr/>
            <p:nvPr/>
          </p:nvSpPr>
          <p:spPr>
            <a:xfrm>
              <a:off x="16727196" y="704852"/>
              <a:ext cx="528320" cy="602615"/>
            </a:xfrm>
            <a:custGeom>
              <a:avLst/>
              <a:gdLst/>
              <a:ahLst/>
              <a:cxnLst/>
              <a:rect l="l" t="t" r="r" b="b"/>
              <a:pathLst>
                <a:path w="528319" h="602615">
                  <a:moveTo>
                    <a:pt x="440138" y="602025"/>
                  </a:moveTo>
                  <a:lnTo>
                    <a:pt x="264151" y="602025"/>
                  </a:lnTo>
                  <a:lnTo>
                    <a:pt x="175985" y="449735"/>
                  </a:lnTo>
                  <a:lnTo>
                    <a:pt x="176254" y="449287"/>
                  </a:lnTo>
                  <a:lnTo>
                    <a:pt x="88217" y="297124"/>
                  </a:lnTo>
                  <a:lnTo>
                    <a:pt x="0" y="144834"/>
                  </a:lnTo>
                  <a:lnTo>
                    <a:pt x="83848" y="0"/>
                  </a:lnTo>
                  <a:lnTo>
                    <a:pt x="268468" y="0"/>
                  </a:lnTo>
                  <a:lnTo>
                    <a:pt x="317547" y="84782"/>
                  </a:lnTo>
                  <a:lnTo>
                    <a:pt x="318019" y="84782"/>
                  </a:lnTo>
                  <a:lnTo>
                    <a:pt x="468647" y="345918"/>
                  </a:lnTo>
                  <a:lnTo>
                    <a:pt x="468404" y="346059"/>
                  </a:lnTo>
                  <a:lnTo>
                    <a:pt x="528290" y="449735"/>
                  </a:lnTo>
                  <a:lnTo>
                    <a:pt x="440138" y="602025"/>
                  </a:lnTo>
                  <a:close/>
                </a:path>
                <a:path w="528319" h="602615">
                  <a:moveTo>
                    <a:pt x="318019" y="84782"/>
                  </a:moveTo>
                  <a:lnTo>
                    <a:pt x="317547" y="84782"/>
                  </a:lnTo>
                  <a:lnTo>
                    <a:pt x="317893" y="84565"/>
                  </a:lnTo>
                  <a:lnTo>
                    <a:pt x="318019" y="84782"/>
                  </a:lnTo>
                  <a:close/>
                </a:path>
              </a:pathLst>
            </a:custGeom>
            <a:solidFill>
              <a:srgbClr val="1736B1"/>
            </a:solidFill>
          </p:spPr>
          <p:txBody>
            <a:bodyPr wrap="square" lIns="0" tIns="0" rIns="0" bIns="0" rtlCol="0"/>
            <a:lstStyle/>
            <a:p>
              <a:endParaRPr/>
            </a:p>
          </p:txBody>
        </p:sp>
      </p:grpSp>
      <p:sp>
        <p:nvSpPr>
          <p:cNvPr id="15" name="object 4">
            <a:extLst>
              <a:ext uri="{FF2B5EF4-FFF2-40B4-BE49-F238E27FC236}">
                <a16:creationId xmlns:a16="http://schemas.microsoft.com/office/drawing/2014/main" id="{CD140546-391B-5A8C-F758-EA3354A605D3}"/>
              </a:ext>
            </a:extLst>
          </p:cNvPr>
          <p:cNvSpPr/>
          <p:nvPr/>
        </p:nvSpPr>
        <p:spPr>
          <a:xfrm>
            <a:off x="3105875" y="3131820"/>
            <a:ext cx="1450885" cy="1630679"/>
          </a:xfrm>
          <a:prstGeom prst="rect">
            <a:avLst/>
          </a:prstGeom>
          <a:blipFill>
            <a:blip r:embed="rId2" cstate="print"/>
            <a:stretch>
              <a:fillRect/>
            </a:stretch>
          </a:blipFill>
        </p:spPr>
        <p:txBody>
          <a:bodyPr wrap="square" lIns="0" tIns="0" rIns="0" bIns="0" rtlCol="0"/>
          <a:lstStyle/>
          <a:p>
            <a:endParaRPr dirty="0"/>
          </a:p>
        </p:txBody>
      </p:sp>
      <p:pic>
        <p:nvPicPr>
          <p:cNvPr id="1026" name="Picture 2" descr="GitHub Logos and Usage · GitHub">
            <a:extLst>
              <a:ext uri="{FF2B5EF4-FFF2-40B4-BE49-F238E27FC236}">
                <a16:creationId xmlns:a16="http://schemas.microsoft.com/office/drawing/2014/main" id="{E18C5F45-3D3B-894D-F238-E5462FFC0E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8900" y="2631434"/>
            <a:ext cx="2667000" cy="2209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xampp icon">
            <a:extLst>
              <a:ext uri="{FF2B5EF4-FFF2-40B4-BE49-F238E27FC236}">
                <a16:creationId xmlns:a16="http://schemas.microsoft.com/office/drawing/2014/main" id="{5C6174E1-CC81-5A4E-66C7-EF94E18550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11763" y="2964809"/>
            <a:ext cx="1543050" cy="15430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teams icon">
            <a:extLst>
              <a:ext uri="{FF2B5EF4-FFF2-40B4-BE49-F238E27FC236}">
                <a16:creationId xmlns:a16="http://schemas.microsoft.com/office/drawing/2014/main" id="{2769A8EB-BD1D-D583-DEB2-CB1C1EB7B2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99924" y="6219824"/>
            <a:ext cx="1498739" cy="154304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ew Postman icon · Issue #11 · autopkg/killahquam-recipes · GitHub">
            <a:extLst>
              <a:ext uri="{FF2B5EF4-FFF2-40B4-BE49-F238E27FC236}">
                <a16:creationId xmlns:a16="http://schemas.microsoft.com/office/drawing/2014/main" id="{EA1D52EB-6AB1-0EB8-3110-743F1328A70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68906" y="6105522"/>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CC6B4935-0AAA-CEE6-E9F0-8801C4540AED}"/>
              </a:ext>
            </a:extLst>
          </p:cNvPr>
          <p:cNvPicPr>
            <a:picLocks noChangeAspect="1"/>
          </p:cNvPicPr>
          <p:nvPr/>
        </p:nvPicPr>
        <p:blipFill>
          <a:blip r:embed="rId7"/>
          <a:stretch>
            <a:fillRect/>
          </a:stretch>
        </p:blipFill>
        <p:spPr>
          <a:xfrm>
            <a:off x="10281283" y="6476996"/>
            <a:ext cx="1543050" cy="14001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 name="object 22"/>
          <p:cNvSpPr/>
          <p:nvPr/>
        </p:nvSpPr>
        <p:spPr>
          <a:xfrm>
            <a:off x="17516921" y="1633"/>
            <a:ext cx="771525" cy="10285730"/>
          </a:xfrm>
          <a:custGeom>
            <a:avLst/>
            <a:gdLst/>
            <a:ahLst/>
            <a:cxnLst/>
            <a:rect l="l" t="t" r="r" b="b"/>
            <a:pathLst>
              <a:path w="771525" h="10285730">
                <a:moveTo>
                  <a:pt x="771077" y="0"/>
                </a:moveTo>
                <a:lnTo>
                  <a:pt x="771077" y="10285293"/>
                </a:lnTo>
                <a:lnTo>
                  <a:pt x="0" y="9840146"/>
                </a:lnTo>
                <a:lnTo>
                  <a:pt x="0" y="443495"/>
                </a:lnTo>
                <a:lnTo>
                  <a:pt x="768218" y="0"/>
                </a:lnTo>
                <a:lnTo>
                  <a:pt x="771077" y="0"/>
                </a:lnTo>
                <a:close/>
              </a:path>
            </a:pathLst>
          </a:custGeom>
          <a:solidFill>
            <a:srgbClr val="A066CB"/>
          </a:solidFill>
        </p:spPr>
        <p:txBody>
          <a:bodyPr wrap="square" lIns="0" tIns="0" rIns="0" bIns="0" rtlCol="0"/>
          <a:lstStyle/>
          <a:p>
            <a:endParaRPr/>
          </a:p>
        </p:txBody>
      </p:sp>
      <p:sp>
        <p:nvSpPr>
          <p:cNvPr id="24" name="object 24"/>
          <p:cNvSpPr txBox="1">
            <a:spLocks noGrp="1"/>
          </p:cNvSpPr>
          <p:nvPr>
            <p:ph type="title"/>
          </p:nvPr>
        </p:nvSpPr>
        <p:spPr>
          <a:xfrm>
            <a:off x="6934200" y="190500"/>
            <a:ext cx="4343400" cy="1155445"/>
          </a:xfrm>
          <a:prstGeom prst="rect">
            <a:avLst/>
          </a:prstGeom>
        </p:spPr>
        <p:txBody>
          <a:bodyPr vert="horz" wrap="square" lIns="0" tIns="12065" rIns="0" bIns="0" rtlCol="0">
            <a:spAutoFit/>
          </a:bodyPr>
          <a:lstStyle/>
          <a:p>
            <a:pPr marL="12700" marR="5080">
              <a:lnSpc>
                <a:spcPct val="116100"/>
              </a:lnSpc>
              <a:spcBef>
                <a:spcPts val="95"/>
              </a:spcBef>
            </a:pPr>
            <a:r>
              <a:rPr lang="en-GB" sz="7000" b="0" spc="-10" dirty="0">
                <a:latin typeface="Trebuchet MS"/>
                <a:cs typeface="Trebuchet MS"/>
              </a:rPr>
              <a:t>Work Flow</a:t>
            </a:r>
            <a:endParaRPr sz="7000" dirty="0">
              <a:latin typeface="Trebuchet MS"/>
              <a:cs typeface="Trebuchet MS"/>
            </a:endParaRPr>
          </a:p>
        </p:txBody>
      </p:sp>
      <p:pic>
        <p:nvPicPr>
          <p:cNvPr id="29" name="Picture 28" descr="Diagram">
            <a:extLst>
              <a:ext uri="{FF2B5EF4-FFF2-40B4-BE49-F238E27FC236}">
                <a16:creationId xmlns:a16="http://schemas.microsoft.com/office/drawing/2014/main" id="{15E5B607-50C4-F63C-2F48-16795613B8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345945"/>
            <a:ext cx="16252826" cy="82933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215</TotalTime>
  <Words>196</Words>
  <Application>Microsoft Office PowerPoint</Application>
  <PresentationFormat>Custom</PresentationFormat>
  <Paragraphs>43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Söhne</vt:lpstr>
      <vt:lpstr>Trebuchet MS</vt:lpstr>
      <vt:lpstr>Office Theme</vt:lpstr>
      <vt:lpstr>PowerPoint Presentation</vt:lpstr>
      <vt:lpstr>Introduction</vt:lpstr>
      <vt:lpstr>The Problems</vt:lpstr>
      <vt:lpstr>Our Solutions</vt:lpstr>
      <vt:lpstr>Requirements       Analysis</vt:lpstr>
      <vt:lpstr>Requirements       Analysis</vt:lpstr>
      <vt:lpstr>Technology we used</vt:lpstr>
      <vt:lpstr>Tools we used</vt:lpstr>
      <vt:lpstr>Work Flow</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Untitled design</dc:title>
  <dc:creator>Mohammad Al-Mashayek</dc:creator>
  <cp:keywords>DAFZPUQEJkY,BAFY313VM6Y</cp:keywords>
  <cp:lastModifiedBy>Mashaykh, Mohammad</cp:lastModifiedBy>
  <cp:revision>2</cp:revision>
  <dcterms:created xsi:type="dcterms:W3CDTF">2023-01-31T14:16:00Z</dcterms:created>
  <dcterms:modified xsi:type="dcterms:W3CDTF">2023-01-31T17:51:24Z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2023-01-31T00:00:00Z</vt:filetime>
  </property>
  <property fmtid="{D5CDD505-2E9C-101B-9397-08002B2CF9AE}" pid="3" name="Creator">
    <vt:lpwstr>Canva</vt:lpwstr>
  </property>
  <property fmtid="{D5CDD505-2E9C-101B-9397-08002B2CF9AE}" pid="4" name="Producer">
    <vt:lpwstr>Canva</vt:lpwstr>
  </property>
  <property fmtid="{D5CDD505-2E9C-101B-9397-08002B2CF9AE}" pid="5" name="LastSaved">
    <vt:filetime>2023-01-31T00:00:00Z</vt:filetime>
  </property>
</Properties>
</file>